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61" r:id="rId5"/>
    <p:sldId id="268" r:id="rId6"/>
    <p:sldId id="262" r:id="rId7"/>
    <p:sldId id="263" r:id="rId8"/>
    <p:sldId id="264" r:id="rId9"/>
    <p:sldId id="269" r:id="rId10"/>
    <p:sldId id="265" r:id="rId11"/>
    <p:sldId id="266" r:id="rId12"/>
    <p:sldId id="267" r:id="rId13"/>
    <p:sldId id="258" r:id="rId14"/>
    <p:sldId id="260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fld id="{B1C5B83A-BCA7-4AE1-8527-FDDB219F9458}" type="datetimeFigureOut">
              <a:rPr lang="en-US"/>
              <a:pPr/>
              <a:t>12/14/2011</a:t>
            </a:fld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fld id="{276C48BD-AD4D-48CE-A32D-9BBBA0A480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fld id="{C6B4F021-C0A4-4454-82D1-68E812DE18E0}" type="datetimeFigureOut">
              <a:rPr lang="en-US"/>
              <a:pPr/>
              <a:t>12/14/2011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fld id="{C0A548D8-D017-4F1E-B0A1-B99327F662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57ED8-E59D-48CA-BA85-7C7034547448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110EF-1824-480E-A9DA-1448EC1B7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C409F-3CDE-4112-B760-3A126981CAFB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933CE-5DB9-46F1-A906-DDB0B6825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2E76F-DBFA-4DBE-B452-C196E9A3CE1F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705FD-D395-4358-A71B-A7C0FD40E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01CF2-BB2B-401D-8F93-A4ECD30BC76B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38301-5061-4708-8209-1EFD2BE4F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4B720-FB1F-455C-90BB-2EBB07FF28D8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AC93-65C3-4C2D-864E-EC755A126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392EA-EB32-4901-B7E2-E139211AD191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3E4AF-1437-4456-8527-997CFBB5F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8C235-8819-4764-91A4-B16CF5A40BB1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EE2F6-A65E-4C42-A666-18B0D4089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4E96A-855D-4B5C-A720-AE1CB1FE7BE6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4A52E-23F1-40EF-B97F-42AF9A8BD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4876B-52AD-4F9E-85F7-3C16846E39E5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D64C2-8EAD-4162-87B2-82FA01B5D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A2889-57EA-4989-94D6-A623585244D9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D6E38-E3A7-401E-B147-2BF743624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0B02E-8095-4DF4-9AA5-E062B05755D2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9FA36-DF79-43F3-B277-50B72CFC7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8C8168-5FFB-4CAC-98FC-DE0B62C160CD}" type="datetimeFigureOut">
              <a:rPr lang="en-US"/>
              <a:pPr>
                <a:defRPr/>
              </a:pPr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4D30C3-DA39-4526-9A94-412AC2A38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youtube.com/watch?v=BGGa-9d-5oQ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914400" y="304800"/>
            <a:ext cx="437991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Generations</a:t>
            </a:r>
          </a:p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As Groups</a:t>
            </a:r>
          </a:p>
        </p:txBody>
      </p:sp>
      <p:pic>
        <p:nvPicPr>
          <p:cNvPr id="14338" name="Picture 2" descr="http://www.impactlab.net/wp-content/uploads/2011/01/baby-boom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0"/>
            <a:ext cx="32004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http://womenonthefence.com/wp-content/uploads/2011/06/generation-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914400"/>
            <a:ext cx="263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6" descr="http://ministry-to-children.com/wp-content/uploads/2009/07/all-about-m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2743200"/>
            <a:ext cx="32766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8" descr="http://www.learnhistory.org.uk/vietnam/protexs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76400" y="4419600"/>
            <a:ext cx="2803525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TextBox 8"/>
          <p:cNvSpPr txBox="1">
            <a:spLocks noChangeArrowheads="1"/>
          </p:cNvSpPr>
          <p:nvPr/>
        </p:nvSpPr>
        <p:spPr bwMode="auto">
          <a:xfrm>
            <a:off x="4800600" y="5486400"/>
            <a:ext cx="4075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How Generations Grew Up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2133600" y="304800"/>
            <a:ext cx="46783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Generation X</a:t>
            </a:r>
          </a:p>
        </p:txBody>
      </p:sp>
      <p:pic>
        <p:nvPicPr>
          <p:cNvPr id="21506" name="Picture 2" descr="http://jdereport.com.au/wp-content/uploads/2011/05/ATT00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124200"/>
            <a:ext cx="4124325" cy="347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381000" y="1295400"/>
            <a:ext cx="7188200" cy="508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Born between 1965 and 1980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 The "latch-key kids" grew up street-smart but isolated,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often with divorced or career-driven parents. Latch-Key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came from the house key kids wore around their neck,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because they would go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home from school to an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empty house.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 Very individualistic.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 Government and big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business mean little to them.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 Feel misunderstood by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other generations</a:t>
            </a:r>
          </a:p>
          <a:p>
            <a:r>
              <a:rPr lang="en-US">
                <a:solidFill>
                  <a:schemeClr val="bg1"/>
                </a:solidFill>
              </a:rPr>
              <a:t>Members:  Uma Thurman, Beyonce</a:t>
            </a:r>
          </a:p>
          <a:p>
            <a:r>
              <a:rPr lang="en-US">
                <a:solidFill>
                  <a:schemeClr val="bg1"/>
                </a:solidFill>
              </a:rPr>
              <a:t>Vin Diesel.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2286000" y="381000"/>
            <a:ext cx="46783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Generation X</a:t>
            </a:r>
          </a:p>
        </p:txBody>
      </p:sp>
      <p:pic>
        <p:nvPicPr>
          <p:cNvPr id="22530" name="Picture 2" descr="http://stayoutofschool.com/wp-content/uploads/2010/06/boomers_genx_milleni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3657600"/>
            <a:ext cx="5238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381000" y="1447800"/>
            <a:ext cx="8809038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Raised in a transition phase of technology and learning,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computers and technology enter schools during teen years.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Cynical of many major institutions, which failed their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parents, or them, during their formative years and are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therefore eager to make marriage work and "be there"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for their children.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Cautious, skeptical,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unimpressed with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authority, self-reliant.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AIDS and drug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problems at their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peak.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/>
        </p:nvSpPr>
        <p:spPr bwMode="auto">
          <a:xfrm>
            <a:off x="4724400" y="601980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  <a:hlinkClick r:id="rId2"/>
              </a:rPr>
              <a:t>http://www.youtube.com/watch?v=BGGa-9d-5oQ</a:t>
            </a:r>
            <a:endParaRPr lang="en-US">
              <a:latin typeface="Calibri" pitchFamily="34" charset="0"/>
            </a:endParaRPr>
          </a:p>
        </p:txBody>
      </p:sp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2819400" y="304800"/>
            <a:ext cx="34798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Millenials</a:t>
            </a:r>
          </a:p>
        </p:txBody>
      </p:sp>
      <p:pic>
        <p:nvPicPr>
          <p:cNvPr id="23555" name="Picture 2" descr="http://media.mlive.com/businessreview/western_impact/photo/9144056-lar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286000"/>
            <a:ext cx="36195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381000" y="1163638"/>
            <a:ext cx="7088188" cy="563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Born between 1981 and 2000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 They are nurtured by omnipresent parents, optimistic,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and focused.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 Falling crime rates. Falling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teen pregnancy rates.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 They feel enormous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academic pressure.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 With unlimited access to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information tend to be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assertive with strong views.</a:t>
            </a:r>
          </a:p>
          <a:p>
            <a:pPr>
              <a:buFont typeface="Arial" charset="0"/>
              <a:buChar char="•"/>
            </a:pPr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 Envision the world as a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24/7 place; want fast and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immediate processing.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Members:  Prince William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Kirsten Dunst, Lebron James</a:t>
            </a:r>
            <a:endParaRPr lang="en-US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236538" y="228600"/>
            <a:ext cx="87836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800">
                <a:solidFill>
                  <a:schemeClr val="bg1"/>
                </a:solidFill>
                <a:latin typeface="Calibri" pitchFamily="34" charset="0"/>
              </a:rPr>
              <a:t>How Would You </a:t>
            </a:r>
          </a:p>
          <a:p>
            <a:pPr algn="ctr"/>
            <a:r>
              <a:rPr lang="en-US" sz="4800">
                <a:solidFill>
                  <a:schemeClr val="bg1"/>
                </a:solidFill>
                <a:latin typeface="Calibri" pitchFamily="34" charset="0"/>
              </a:rPr>
              <a:t>Characterize the Next Generation?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5250" y="1828800"/>
            <a:ext cx="90487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Every generation has acquired a title by society based on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the events that took place, the culture that the people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grew up in and lifestyle choices they made during those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years. Given what you know about society today:</a:t>
            </a:r>
          </a:p>
          <a:p>
            <a:pPr>
              <a:buFont typeface="Calibri" pitchFamily="34" charset="0"/>
              <a:buAutoNum type="arabicPeriod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Come up with a title for the next Generation (Generation Z)</a:t>
            </a:r>
          </a:p>
          <a:p>
            <a:pPr>
              <a:buFont typeface="Calibri" pitchFamily="34" charset="0"/>
              <a:buAutoNum type="arabicPeriod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Create a Poster on this Generation</a:t>
            </a:r>
          </a:p>
          <a:p>
            <a:pPr>
              <a:buFont typeface="Calibri" pitchFamily="34" charset="0"/>
              <a:buAutoNum type="arabicPeriod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Be Sure to explain through words/drawings why you gave it that name</a:t>
            </a:r>
          </a:p>
          <a:p>
            <a:pPr>
              <a:buFont typeface="Calibri" pitchFamily="34" charset="0"/>
              <a:buAutoNum type="arabicPeriod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Name and Draw some things you would associate with your generation (will also help in your explanation!)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/>
          <p:cNvSpPr txBox="1">
            <a:spLocks noChangeArrowheads="1"/>
          </p:cNvSpPr>
          <p:nvPr/>
        </p:nvSpPr>
        <p:spPr bwMode="auto">
          <a:xfrm>
            <a:off x="2667000" y="381000"/>
            <a:ext cx="39735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latin typeface="Calibri" pitchFamily="34" charset="0"/>
              </a:rPr>
              <a:t>Homework</a:t>
            </a:r>
          </a:p>
        </p:txBody>
      </p:sp>
      <p:pic>
        <p:nvPicPr>
          <p:cNvPr id="25603" name="Picture 4" descr="C:\Users\Carla\AppData\Local\Microsoft\Windows\Temporary Internet Files\Content.IE5\LX88GB08\MC90007871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2514600"/>
            <a:ext cx="1622425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533400" y="1676400"/>
            <a:ext cx="6731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Calibri" pitchFamily="34" charset="0"/>
              </a:rPr>
              <a:t>Every generation went through life altering,</a:t>
            </a:r>
          </a:p>
          <a:p>
            <a:r>
              <a:rPr lang="en-US" sz="2800">
                <a:latin typeface="Calibri" pitchFamily="34" charset="0"/>
              </a:rPr>
              <a:t>or memorable events that those people will</a:t>
            </a:r>
          </a:p>
          <a:p>
            <a:r>
              <a:rPr lang="en-US" sz="2800">
                <a:latin typeface="Calibri" pitchFamily="34" charset="0"/>
              </a:rPr>
              <a:t>never let go of. Find one article, or event</a:t>
            </a:r>
          </a:p>
          <a:p>
            <a:r>
              <a:rPr lang="en-US" sz="2800">
                <a:latin typeface="Calibri" pitchFamily="34" charset="0"/>
              </a:rPr>
              <a:t>that occurred during a particular generation</a:t>
            </a:r>
          </a:p>
          <a:p>
            <a:r>
              <a:rPr lang="en-US" sz="2800">
                <a:latin typeface="Calibri" pitchFamily="34" charset="0"/>
              </a:rPr>
              <a:t>and explain how that event may have shaped</a:t>
            </a:r>
          </a:p>
          <a:p>
            <a:r>
              <a:rPr lang="en-US" sz="2800">
                <a:latin typeface="Calibri" pitchFamily="34" charset="0"/>
              </a:rPr>
              <a:t>the way that generation grew up and lived.</a:t>
            </a:r>
          </a:p>
          <a:p>
            <a:endParaRPr lang="en-US" sz="2800">
              <a:latin typeface="Calibri" pitchFamily="34" charset="0"/>
            </a:endParaRPr>
          </a:p>
          <a:p>
            <a:r>
              <a:rPr lang="en-US" sz="2800">
                <a:latin typeface="Calibri" pitchFamily="34" charset="0"/>
              </a:rPr>
              <a:t>Due next class worth 15 points!</a:t>
            </a:r>
          </a:p>
          <a:p>
            <a:endParaRPr lang="en-US" sz="2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3276600" y="0"/>
            <a:ext cx="293528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Do Now</a:t>
            </a:r>
          </a:p>
        </p:txBody>
      </p:sp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0" y="838200"/>
            <a:ext cx="9418638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What do you know about the generations that preceded you?</a:t>
            </a:r>
          </a:p>
          <a:p>
            <a:endParaRPr lang="en-US" sz="280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Do you feel like there is a level of misunderstanding between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yourself and people that are members of other generations?</a:t>
            </a:r>
          </a:p>
          <a:p>
            <a:endParaRPr lang="en-US" sz="280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Why does society label different decades of people with a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“generation name”?</a:t>
            </a:r>
          </a:p>
          <a:p>
            <a:endParaRPr lang="en-US" sz="280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List some things you associate with the following groups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based on what you already know: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	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	Baby Boomers	Generation X	Golden Age		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	Me Generation	Millenials/Generation 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"/>
          <p:cNvSpPr txBox="1">
            <a:spLocks noChangeArrowheads="1"/>
          </p:cNvSpPr>
          <p:nvPr/>
        </p:nvSpPr>
        <p:spPr bwMode="auto">
          <a:xfrm>
            <a:off x="1143000" y="381000"/>
            <a:ext cx="80645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GI/Postwar Generation</a:t>
            </a:r>
          </a:p>
        </p:txBody>
      </p:sp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381000" y="1447800"/>
            <a:ext cx="8958263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Born 1901-1926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Children of the WWI generation &amp; fighters in WWII &amp;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young in the Great Depression...all leading to strong models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of teamwork to overcome and progress.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Strongly interested in personal morality and near-absolute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standards of right and wrong.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Strong sense of personal civic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duty, which means they vote.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Marriage is for life, divorce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and having children out of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wedlock were not accepted.</a:t>
            </a:r>
          </a:p>
        </p:txBody>
      </p:sp>
      <p:pic>
        <p:nvPicPr>
          <p:cNvPr id="16387" name="Picture 2" descr="GI Gener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4450" y="3886200"/>
            <a:ext cx="36766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1066800" y="304800"/>
            <a:ext cx="80645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GI/Postwar Generation</a:t>
            </a:r>
          </a:p>
        </p:txBody>
      </p:sp>
      <p:pic>
        <p:nvPicPr>
          <p:cNvPr id="17410" name="Picture 2" descr="http://whenwasthegreatdepression.info/wp-content/uploads/2011/10/whenwasthegreatdepression_souplli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37160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304800" y="1371600"/>
            <a:ext cx="90424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 There was no "retirement" </a:t>
            </a:r>
          </a:p>
          <a:p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you worked until your died </a:t>
            </a:r>
          </a:p>
          <a:p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or couldn't work anymore.</a:t>
            </a:r>
          </a:p>
          <a:p>
            <a:pPr>
              <a:buFont typeface="Arial" charset="0"/>
              <a:buChar char="•"/>
            </a:pPr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 Age of radio and air flight; </a:t>
            </a:r>
          </a:p>
          <a:p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they were the generation </a:t>
            </a:r>
          </a:p>
          <a:p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that  remembers life without </a:t>
            </a:r>
          </a:p>
          <a:p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airplanes, radio, and TV.</a:t>
            </a:r>
          </a:p>
          <a:p>
            <a:pPr>
              <a:buFont typeface="Arial" charset="0"/>
              <a:buChar char="•"/>
            </a:pPr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 Most of them grew up without modern conveniences </a:t>
            </a:r>
          </a:p>
          <a:p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like refrigerators, electricity and air conditioning.</a:t>
            </a:r>
          </a:p>
          <a:p>
            <a:pPr>
              <a:buFont typeface="Arial" charset="0"/>
              <a:buChar char="•"/>
            </a:pPr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 Strong loyalty to jobs, groups, schools, etc.</a:t>
            </a:r>
          </a:p>
          <a:p>
            <a:pPr>
              <a:buFont typeface="Arial" charset="0"/>
              <a:buChar char="•"/>
            </a:pPr>
            <a:r>
              <a:rPr lang="en-US" sz="3000">
                <a:solidFill>
                  <a:schemeClr val="bg1"/>
                </a:solidFill>
                <a:latin typeface="Calibri" pitchFamily="34" charset="0"/>
              </a:rPr>
              <a:t>Members: Joe DiMaggio, John F. Kennedy, Judy Garland</a:t>
            </a:r>
            <a:r>
              <a:rPr lang="en-US" sz="300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Silent Generation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>
                <a:solidFill>
                  <a:schemeClr val="bg1"/>
                </a:solidFill>
              </a:rPr>
              <a:t>1925-1945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chemeClr val="bg1"/>
                </a:solidFill>
              </a:rPr>
              <a:t>Include those to young to serve in WWII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chemeClr val="bg1"/>
                </a:solidFill>
              </a:rPr>
              <a:t>Many fathers served in WWI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chemeClr val="bg1"/>
                </a:solidFill>
              </a:rPr>
              <a:t>Generally children of Great Depression-had severe impact on them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chemeClr val="bg1"/>
                </a:solidFill>
              </a:rPr>
              <a:t>Considered cautious, unimaginative and withdrawn, they grew up in a time of conformity. They needed a cause.</a:t>
            </a:r>
            <a:r>
              <a:rPr lang="en-US" sz="28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chemeClr val="bg1"/>
                </a:solidFill>
              </a:rPr>
              <a:t>MEMBERS: JIM HENSON, BOB DYLAN AND ARETHA FRANKLIN.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pPr eaLnBrk="0" hangingPunct="0"/>
            <a:endParaRPr lang="en-US">
              <a:latin typeface="Calibri" pitchFamily="34" charset="0"/>
            </a:endParaRP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pPr eaLnBrk="0" hangingPunct="0"/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2286000" y="381000"/>
            <a:ext cx="51260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Baby Boomers</a:t>
            </a:r>
          </a:p>
        </p:txBody>
      </p:sp>
      <p:pic>
        <p:nvPicPr>
          <p:cNvPr id="18434" name="Picture 2" descr="http://www.cartoonstock.com/newscartoons/cartoonists/gri/lowres/grin231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905000"/>
            <a:ext cx="37814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304800" y="1447800"/>
            <a:ext cx="9047163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Born between 1946 and 1964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800">
                <a:latin typeface="Calibri" pitchFamily="34" charset="0"/>
              </a:rPr>
              <a:t>"</a:t>
            </a: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Rock and roll" music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generation.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Ushered in the free love and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societal "non-violent"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protests which triggered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violence.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Self righteous &amp; self-centered.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The first TV generation.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The first divorce generation, </a:t>
            </a:r>
          </a:p>
          <a:p>
            <a:pPr>
              <a:buFont typeface="Arial" charset="0"/>
              <a:buChar char="•"/>
            </a:pPr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 Where divorce was beginning to be accepted as a tolerable </a:t>
            </a:r>
          </a:p>
          <a:p>
            <a:r>
              <a:rPr lang="en-US" sz="2800">
                <a:solidFill>
                  <a:schemeClr val="bg1"/>
                </a:solidFill>
                <a:latin typeface="Calibri" pitchFamily="34" charset="0"/>
              </a:rPr>
              <a:t>reality.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2209800" y="304800"/>
            <a:ext cx="51260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>
                <a:solidFill>
                  <a:schemeClr val="bg1"/>
                </a:solidFill>
                <a:latin typeface="Calibri" pitchFamily="34" charset="0"/>
              </a:rPr>
              <a:t>Baby Boomers</a:t>
            </a:r>
          </a:p>
        </p:txBody>
      </p:sp>
      <p:pic>
        <p:nvPicPr>
          <p:cNvPr id="19458" name="Picture 2" descr="http://my10online.com/wp-content/uploads/2011/10/No-1-BABY-BO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3200400"/>
            <a:ext cx="523875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228600" y="1447800"/>
            <a:ext cx="8726488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 One of the largest generations in history with </a:t>
            </a:r>
          </a:p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77 million people.</a:t>
            </a:r>
          </a:p>
          <a:p>
            <a:pPr>
              <a:buFont typeface="Arial" charset="0"/>
              <a:buChar char="•"/>
            </a:pPr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 Envision technology and innovation as requiring a </a:t>
            </a:r>
          </a:p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learning process.</a:t>
            </a:r>
          </a:p>
          <a:p>
            <a:pPr>
              <a:buFont typeface="Arial" charset="0"/>
              <a:buChar char="•"/>
            </a:pPr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Optimistic, driven,</a:t>
            </a:r>
          </a:p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 team-oriented.</a:t>
            </a:r>
          </a:p>
          <a:p>
            <a:pPr>
              <a:buFont typeface="Arial" charset="0"/>
              <a:buChar char="•"/>
            </a:pPr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Began accepting </a:t>
            </a:r>
          </a:p>
          <a:p>
            <a:r>
              <a:rPr lang="en-US" sz="3200">
                <a:solidFill>
                  <a:schemeClr val="bg1"/>
                </a:solidFill>
                <a:latin typeface="Calibri" pitchFamily="34" charset="0"/>
              </a:rPr>
              <a:t>homosexuals.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MEMBERS: AL GORE JR. AND </a:t>
            </a:r>
          </a:p>
          <a:p>
            <a:r>
              <a:rPr lang="en-US" sz="2400">
                <a:solidFill>
                  <a:schemeClr val="bg1"/>
                </a:solidFill>
                <a:latin typeface="Calibri" pitchFamily="34" charset="0"/>
              </a:rPr>
              <a:t>STEVEN SPIELBERG.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Average annual unemployment rate of men, by age, selected years, 1959-19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7025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chemeClr val="bg1"/>
                </a:solidFill>
              </a:rPr>
              <a:t>Subset of Baby Boomers-Generation Jones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Born: 1954-64</a:t>
            </a:r>
          </a:p>
          <a:p>
            <a:r>
              <a:rPr lang="en-US" smtClean="0">
                <a:solidFill>
                  <a:schemeClr val="bg1"/>
                </a:solidFill>
              </a:rPr>
              <a:t>A  subset of boomers, these are people who missed out on revolutionary 1960’s and still want to make their mark.</a:t>
            </a:r>
          </a:p>
          <a:p>
            <a:r>
              <a:rPr lang="en-US" smtClean="0">
                <a:solidFill>
                  <a:schemeClr val="bg1"/>
                </a:solidFill>
              </a:rPr>
              <a:t>Members:  Oprah Winfrey and Bill Gates.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693</Words>
  <Application>Microsoft Office PowerPoint</Application>
  <PresentationFormat>On-screen Show (4:3)</PresentationFormat>
  <Paragraphs>140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Arial</vt:lpstr>
      <vt:lpstr>Office Theme</vt:lpstr>
      <vt:lpstr>Slide 1</vt:lpstr>
      <vt:lpstr>Slide 2</vt:lpstr>
      <vt:lpstr>Slide 3</vt:lpstr>
      <vt:lpstr>Slide 4</vt:lpstr>
      <vt:lpstr>Silent Generation</vt:lpstr>
      <vt:lpstr>Slide 6</vt:lpstr>
      <vt:lpstr>Slide 7</vt:lpstr>
      <vt:lpstr>Slide 8</vt:lpstr>
      <vt:lpstr>Subset of Baby Boomers-Generation Jones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Carla</dc:creator>
  <cp:lastModifiedBy>boe</cp:lastModifiedBy>
  <cp:revision>10</cp:revision>
  <dcterms:created xsi:type="dcterms:W3CDTF">2011-12-09T05:10:37Z</dcterms:created>
  <dcterms:modified xsi:type="dcterms:W3CDTF">2011-12-14T13:28:07Z</dcterms:modified>
</cp:coreProperties>
</file>