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54"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2" d="100"/>
          <a:sy n="102" d="100"/>
        </p:scale>
        <p:origin x="-444" y="2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327550385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
        <p:cNvGrpSpPr/>
        <p:nvPr/>
      </p:nvGrpSpPr>
      <p:grpSpPr>
        <a:xfrm>
          <a:off x="0" y="0"/>
          <a:ext cx="0" cy="0"/>
          <a:chOff x="0" y="0"/>
          <a:chExt cx="0" cy="0"/>
        </a:xfrm>
      </p:grpSpPr>
      <p:sp>
        <p:nvSpPr>
          <p:cNvPr id="34" name="Shape 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5" name="Shape 3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9" name="Shape 8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Shape 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1" name="Shape 4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Shape 4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7" name="Shape 4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Shape 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3" name="Shape 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9" name="Shape 5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5" name="Shape 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1" name="Shape 7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7" name="Shape 7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3" name="Shape 8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457200" y="563759"/>
            <a:ext cx="8229600" cy="3009600"/>
          </a:xfrm>
          <a:prstGeom prst="rect">
            <a:avLst/>
          </a:prstGeom>
        </p:spPr>
        <p:txBody>
          <a:bodyPr lIns="91425" tIns="91425" rIns="91425" bIns="91425" anchor="t" anchorCtr="0"/>
          <a:lstStyle>
            <a:lvl1pPr>
              <a:spcBef>
                <a:spcPts val="0"/>
              </a:spcBef>
              <a:buSzPct val="100000"/>
              <a:defRPr sz="7200"/>
            </a:lvl1pPr>
            <a:lvl2pPr>
              <a:spcBef>
                <a:spcPts val="0"/>
              </a:spcBef>
              <a:buSzPct val="100000"/>
              <a:defRPr sz="7200"/>
            </a:lvl2pPr>
            <a:lvl3pPr>
              <a:spcBef>
                <a:spcPts val="0"/>
              </a:spcBef>
              <a:buSzPct val="100000"/>
              <a:defRPr sz="7200"/>
            </a:lvl3pPr>
            <a:lvl4pPr>
              <a:spcBef>
                <a:spcPts val="0"/>
              </a:spcBef>
              <a:buSzPct val="100000"/>
              <a:defRPr sz="7200"/>
            </a:lvl4pPr>
            <a:lvl5pPr>
              <a:spcBef>
                <a:spcPts val="0"/>
              </a:spcBef>
              <a:buSzPct val="100000"/>
              <a:defRPr sz="7200"/>
            </a:lvl5pPr>
            <a:lvl6pPr>
              <a:spcBef>
                <a:spcPts val="0"/>
              </a:spcBef>
              <a:buSzPct val="100000"/>
              <a:defRPr sz="7200"/>
            </a:lvl6pPr>
            <a:lvl7pPr>
              <a:spcBef>
                <a:spcPts val="0"/>
              </a:spcBef>
              <a:buSzPct val="100000"/>
              <a:defRPr sz="7200"/>
            </a:lvl7pPr>
            <a:lvl8pPr>
              <a:spcBef>
                <a:spcPts val="0"/>
              </a:spcBef>
              <a:buSzPct val="100000"/>
              <a:defRPr sz="7200"/>
            </a:lvl8pPr>
            <a:lvl9pPr>
              <a:spcBef>
                <a:spcPts val="0"/>
              </a:spcBef>
              <a:buSzPct val="100000"/>
              <a:defRPr sz="7200"/>
            </a:lvl9pPr>
          </a:lstStyle>
          <a:p>
            <a:endParaRPr/>
          </a:p>
        </p:txBody>
      </p:sp>
      <p:sp>
        <p:nvSpPr>
          <p:cNvPr id="10" name="Shape 10"/>
          <p:cNvSpPr txBox="1">
            <a:spLocks noGrp="1"/>
          </p:cNvSpPr>
          <p:nvPr>
            <p:ph type="subTitle" idx="1"/>
          </p:nvPr>
        </p:nvSpPr>
        <p:spPr>
          <a:xfrm>
            <a:off x="457200" y="3716392"/>
            <a:ext cx="8229600" cy="1232699"/>
          </a:xfrm>
          <a:prstGeom prst="rect">
            <a:avLst/>
          </a:prstGeom>
        </p:spPr>
        <p:txBody>
          <a:bodyPr lIns="91425" tIns="91425" rIns="91425" bIns="91425" anchor="t" anchorCtr="0"/>
          <a:lstStyle>
            <a:lvl1pPr>
              <a:spcBef>
                <a:spcPts val="0"/>
              </a:spcBef>
              <a:buClr>
                <a:schemeClr val="dk2"/>
              </a:buClr>
              <a:buSzPct val="100000"/>
              <a:buNone/>
              <a:defRPr sz="4800">
                <a:solidFill>
                  <a:schemeClr val="dk2"/>
                </a:solidFill>
              </a:defRPr>
            </a:lvl1pPr>
            <a:lvl2pPr>
              <a:spcBef>
                <a:spcPts val="0"/>
              </a:spcBef>
              <a:buClr>
                <a:schemeClr val="dk2"/>
              </a:buClr>
              <a:buSzPct val="100000"/>
              <a:buNone/>
              <a:defRPr sz="4800">
                <a:solidFill>
                  <a:schemeClr val="dk2"/>
                </a:solidFill>
              </a:defRPr>
            </a:lvl2pPr>
            <a:lvl3pPr>
              <a:spcBef>
                <a:spcPts val="0"/>
              </a:spcBef>
              <a:buClr>
                <a:schemeClr val="dk2"/>
              </a:buClr>
              <a:buSzPct val="100000"/>
              <a:buNone/>
              <a:defRPr sz="4800">
                <a:solidFill>
                  <a:schemeClr val="dk2"/>
                </a:solidFill>
              </a:defRPr>
            </a:lvl3pPr>
            <a:lvl4pPr>
              <a:spcBef>
                <a:spcPts val="0"/>
              </a:spcBef>
              <a:buClr>
                <a:schemeClr val="dk2"/>
              </a:buClr>
              <a:buSzPct val="100000"/>
              <a:buNone/>
              <a:defRPr sz="4800">
                <a:solidFill>
                  <a:schemeClr val="dk2"/>
                </a:solidFill>
              </a:defRPr>
            </a:lvl4pPr>
            <a:lvl5pPr>
              <a:spcBef>
                <a:spcPts val="0"/>
              </a:spcBef>
              <a:buClr>
                <a:schemeClr val="dk2"/>
              </a:buClr>
              <a:buSzPct val="100000"/>
              <a:buNone/>
              <a:defRPr sz="4800">
                <a:solidFill>
                  <a:schemeClr val="dk2"/>
                </a:solidFill>
              </a:defRPr>
            </a:lvl5pPr>
            <a:lvl6pPr>
              <a:spcBef>
                <a:spcPts val="0"/>
              </a:spcBef>
              <a:buClr>
                <a:schemeClr val="dk2"/>
              </a:buClr>
              <a:buSzPct val="100000"/>
              <a:buNone/>
              <a:defRPr sz="4800">
                <a:solidFill>
                  <a:schemeClr val="dk2"/>
                </a:solidFill>
              </a:defRPr>
            </a:lvl6pPr>
            <a:lvl7pPr>
              <a:spcBef>
                <a:spcPts val="0"/>
              </a:spcBef>
              <a:buClr>
                <a:schemeClr val="dk2"/>
              </a:buClr>
              <a:buSzPct val="100000"/>
              <a:buNone/>
              <a:defRPr sz="4800">
                <a:solidFill>
                  <a:schemeClr val="dk2"/>
                </a:solidFill>
              </a:defRPr>
            </a:lvl7pPr>
            <a:lvl8pPr>
              <a:spcBef>
                <a:spcPts val="0"/>
              </a:spcBef>
              <a:buClr>
                <a:schemeClr val="dk2"/>
              </a:buClr>
              <a:buSzPct val="100000"/>
              <a:buNone/>
              <a:defRPr sz="4800">
                <a:solidFill>
                  <a:schemeClr val="dk2"/>
                </a:solidFill>
              </a:defRPr>
            </a:lvl8pPr>
            <a:lvl9pPr>
              <a:spcBef>
                <a:spcPts val="0"/>
              </a:spcBef>
              <a:buClr>
                <a:schemeClr val="dk2"/>
              </a:buClr>
              <a:buSzPct val="100000"/>
              <a:buNone/>
              <a:defRPr sz="4800">
                <a:solidFill>
                  <a:schemeClr val="dk2"/>
                </a:solidFill>
              </a:defRPr>
            </a:lvl9pPr>
          </a:lstStyle>
          <a:p>
            <a:endParaRPr/>
          </a:p>
        </p:txBody>
      </p:sp>
      <p:cxnSp>
        <p:nvCxnSpPr>
          <p:cNvPr id="11" name="Shape 11"/>
          <p:cNvCxnSpPr/>
          <p:nvPr/>
        </p:nvCxnSpPr>
        <p:spPr>
          <a:xfrm>
            <a:off x="457200" y="411479"/>
            <a:ext cx="8229600" cy="0"/>
          </a:xfrm>
          <a:prstGeom prst="straightConnector1">
            <a:avLst/>
          </a:prstGeom>
          <a:noFill/>
          <a:ln w="57150" cap="flat">
            <a:solidFill>
              <a:schemeClr val="accent1"/>
            </a:solidFill>
            <a:prstDash val="solid"/>
            <a:round/>
            <a:headEnd type="none" w="med" len="med"/>
            <a:tailEnd type="none" w="med" len="med"/>
          </a:ln>
        </p:spPr>
      </p:cxnSp>
      <p:cxnSp>
        <p:nvCxnSpPr>
          <p:cNvPr id="12" name="Shape 12"/>
          <p:cNvCxnSpPr/>
          <p:nvPr/>
        </p:nvCxnSpPr>
        <p:spPr>
          <a:xfrm>
            <a:off x="457200" y="3633382"/>
            <a:ext cx="8229600" cy="0"/>
          </a:xfrm>
          <a:prstGeom prst="straightConnector1">
            <a:avLst/>
          </a:prstGeom>
          <a:noFill/>
          <a:ln w="57150" cap="flat">
            <a:solidFill>
              <a:schemeClr val="accent1"/>
            </a:solidFill>
            <a:prstDash val="solid"/>
            <a:round/>
            <a:headEnd type="none" w="med" len="med"/>
            <a:tailEnd type="none" w="med" len="med"/>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solidFill>
                  <a:srgbClr val="DA0002"/>
                </a:solidFill>
              </a:defRPr>
            </a:lvl1pPr>
            <a:lvl2pPr>
              <a:spcBef>
                <a:spcPts val="0"/>
              </a:spcBef>
              <a:defRPr>
                <a:solidFill>
                  <a:srgbClr val="DA0002"/>
                </a:solidFill>
              </a:defRPr>
            </a:lvl2pPr>
            <a:lvl3pPr>
              <a:spcBef>
                <a:spcPts val="0"/>
              </a:spcBef>
              <a:defRPr>
                <a:solidFill>
                  <a:srgbClr val="DA0002"/>
                </a:solidFill>
              </a:defRPr>
            </a:lvl3pPr>
            <a:lvl4pPr>
              <a:spcBef>
                <a:spcPts val="0"/>
              </a:spcBef>
              <a:defRPr>
                <a:solidFill>
                  <a:srgbClr val="DA0002"/>
                </a:solidFill>
              </a:defRPr>
            </a:lvl4pPr>
            <a:lvl5pPr>
              <a:spcBef>
                <a:spcPts val="0"/>
              </a:spcBef>
              <a:defRPr>
                <a:solidFill>
                  <a:srgbClr val="DA0002"/>
                </a:solidFill>
              </a:defRPr>
            </a:lvl5pPr>
            <a:lvl6pPr>
              <a:spcBef>
                <a:spcPts val="0"/>
              </a:spcBef>
              <a:defRPr>
                <a:solidFill>
                  <a:srgbClr val="DA0002"/>
                </a:solidFill>
              </a:defRPr>
            </a:lvl6pPr>
            <a:lvl7pPr>
              <a:spcBef>
                <a:spcPts val="0"/>
              </a:spcBef>
              <a:defRPr>
                <a:solidFill>
                  <a:srgbClr val="DA0002"/>
                </a:solidFill>
              </a:defRPr>
            </a:lvl7pPr>
            <a:lvl8pPr>
              <a:spcBef>
                <a:spcPts val="0"/>
              </a:spcBef>
              <a:defRPr>
                <a:solidFill>
                  <a:srgbClr val="DA0002"/>
                </a:solidFill>
              </a:defRPr>
            </a:lvl8pPr>
            <a:lvl9pPr>
              <a:spcBef>
                <a:spcPts val="0"/>
              </a:spcBef>
              <a:defRPr>
                <a:solidFill>
                  <a:srgbClr val="DA0002"/>
                </a:solidFill>
              </a:defRPr>
            </a:lvl9pPr>
          </a:lstStyle>
          <a:p>
            <a:endParaRPr/>
          </a:p>
        </p:txBody>
      </p:sp>
      <p:sp>
        <p:nvSpPr>
          <p:cNvPr id="15" name="Shape 15"/>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cxnSp>
        <p:nvCxnSpPr>
          <p:cNvPr id="16" name="Shape 16"/>
          <p:cNvCxnSpPr/>
          <p:nvPr/>
        </p:nvCxnSpPr>
        <p:spPr>
          <a:xfrm>
            <a:off x="457200" y="1143000"/>
            <a:ext cx="8229600" cy="0"/>
          </a:xfrm>
          <a:prstGeom prst="straightConnector1">
            <a:avLst/>
          </a:prstGeom>
          <a:noFill/>
          <a:ln w="50800" cap="flat">
            <a:solidFill>
              <a:srgbClr val="DA0002"/>
            </a:solidFill>
            <a:prstDash val="solid"/>
            <a:round/>
            <a:headEnd type="none" w="med" len="med"/>
            <a:tailEnd type="none" w="med" len="med"/>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solidFill>
                  <a:srgbClr val="DA0002"/>
                </a:solidFill>
              </a:defRPr>
            </a:lvl1pPr>
            <a:lvl2pPr>
              <a:spcBef>
                <a:spcPts val="0"/>
              </a:spcBef>
              <a:defRPr>
                <a:solidFill>
                  <a:srgbClr val="DA0002"/>
                </a:solidFill>
              </a:defRPr>
            </a:lvl2pPr>
            <a:lvl3pPr>
              <a:spcBef>
                <a:spcPts val="0"/>
              </a:spcBef>
              <a:defRPr>
                <a:solidFill>
                  <a:srgbClr val="DA0002"/>
                </a:solidFill>
              </a:defRPr>
            </a:lvl3pPr>
            <a:lvl4pPr>
              <a:spcBef>
                <a:spcPts val="0"/>
              </a:spcBef>
              <a:defRPr>
                <a:solidFill>
                  <a:srgbClr val="DA0002"/>
                </a:solidFill>
              </a:defRPr>
            </a:lvl4pPr>
            <a:lvl5pPr>
              <a:spcBef>
                <a:spcPts val="0"/>
              </a:spcBef>
              <a:defRPr>
                <a:solidFill>
                  <a:srgbClr val="DA0002"/>
                </a:solidFill>
              </a:defRPr>
            </a:lvl5pPr>
            <a:lvl6pPr>
              <a:spcBef>
                <a:spcPts val="0"/>
              </a:spcBef>
              <a:defRPr>
                <a:solidFill>
                  <a:srgbClr val="DA0002"/>
                </a:solidFill>
              </a:defRPr>
            </a:lvl6pPr>
            <a:lvl7pPr>
              <a:spcBef>
                <a:spcPts val="0"/>
              </a:spcBef>
              <a:defRPr>
                <a:solidFill>
                  <a:srgbClr val="DA0002"/>
                </a:solidFill>
              </a:defRPr>
            </a:lvl7pPr>
            <a:lvl8pPr>
              <a:spcBef>
                <a:spcPts val="0"/>
              </a:spcBef>
              <a:defRPr>
                <a:solidFill>
                  <a:srgbClr val="DA0002"/>
                </a:solidFill>
              </a:defRPr>
            </a:lvl8pPr>
            <a:lvl9pPr>
              <a:spcBef>
                <a:spcPts val="0"/>
              </a:spcBef>
              <a:defRPr>
                <a:solidFill>
                  <a:srgbClr val="DA0002"/>
                </a:solidFill>
              </a:defRPr>
            </a:lvl9pPr>
          </a:lstStyle>
          <a:p>
            <a:endParaRPr/>
          </a:p>
        </p:txBody>
      </p:sp>
      <p:sp>
        <p:nvSpPr>
          <p:cNvPr id="19" name="Shape 19"/>
          <p:cNvSpPr txBox="1">
            <a:spLocks noGrp="1"/>
          </p:cNvSpPr>
          <p:nvPr>
            <p:ph type="body" idx="1"/>
          </p:nvPr>
        </p:nvSpPr>
        <p:spPr>
          <a:xfrm>
            <a:off x="457200" y="1200150"/>
            <a:ext cx="3994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0" name="Shape 20"/>
          <p:cNvSpPr txBox="1">
            <a:spLocks noGrp="1"/>
          </p:cNvSpPr>
          <p:nvPr>
            <p:ph type="body" idx="2"/>
          </p:nvPr>
        </p:nvSpPr>
        <p:spPr>
          <a:xfrm>
            <a:off x="4692273" y="1200150"/>
            <a:ext cx="3994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cxnSp>
        <p:nvCxnSpPr>
          <p:cNvPr id="21" name="Shape 21"/>
          <p:cNvCxnSpPr/>
          <p:nvPr/>
        </p:nvCxnSpPr>
        <p:spPr>
          <a:xfrm>
            <a:off x="457200" y="1143000"/>
            <a:ext cx="8229600" cy="0"/>
          </a:xfrm>
          <a:prstGeom prst="straightConnector1">
            <a:avLst/>
          </a:prstGeom>
          <a:noFill/>
          <a:ln w="50800" cap="flat">
            <a:solidFill>
              <a:srgbClr val="DA0002"/>
            </a:solidFill>
            <a:prstDash val="solid"/>
            <a:round/>
            <a:headEnd type="none" w="med" len="med"/>
            <a:tailEnd type="none" w="med" len="med"/>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cxnSp>
        <p:nvCxnSpPr>
          <p:cNvPr id="24" name="Shape 24"/>
          <p:cNvCxnSpPr/>
          <p:nvPr/>
        </p:nvCxnSpPr>
        <p:spPr>
          <a:xfrm>
            <a:off x="457200" y="1143000"/>
            <a:ext cx="8229600" cy="0"/>
          </a:xfrm>
          <a:prstGeom prst="straightConnector1">
            <a:avLst/>
          </a:prstGeom>
          <a:noFill/>
          <a:ln w="50800" cap="flat">
            <a:solidFill>
              <a:schemeClr val="accent1"/>
            </a:solidFill>
            <a:prstDash val="solid"/>
            <a:round/>
            <a:headEnd type="none" w="med" len="med"/>
            <a:tailEnd type="none" w="med" len="med"/>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25"/>
        <p:cNvGrpSpPr/>
        <p:nvPr/>
      </p:nvGrpSpPr>
      <p:grpSpPr>
        <a:xfrm>
          <a:off x="0" y="0"/>
          <a:ext cx="0" cy="0"/>
          <a:chOff x="0" y="0"/>
          <a:chExt cx="0" cy="0"/>
        </a:xfrm>
      </p:grpSpPr>
      <p:sp>
        <p:nvSpPr>
          <p:cNvPr id="26" name="Shape 26"/>
          <p:cNvSpPr txBox="1">
            <a:spLocks noGrp="1"/>
          </p:cNvSpPr>
          <p:nvPr>
            <p:ph type="body" idx="1"/>
          </p:nvPr>
        </p:nvSpPr>
        <p:spPr>
          <a:xfrm>
            <a:off x="457200" y="4406309"/>
            <a:ext cx="8229600" cy="519599"/>
          </a:xfrm>
          <a:prstGeom prst="rect">
            <a:avLst/>
          </a:prstGeom>
        </p:spPr>
        <p:txBody>
          <a:bodyPr lIns="91425" tIns="91425" rIns="91425" bIns="91425" anchor="t" anchorCtr="0"/>
          <a:lstStyle>
            <a:lvl1pPr algn="ctr">
              <a:spcBef>
                <a:spcPts val="0"/>
              </a:spcBef>
              <a:buSzPct val="100000"/>
              <a:buNone/>
              <a:defRPr sz="1800"/>
            </a:lvl1pPr>
          </a:lstStyle>
          <a:p>
            <a:endParaRPr/>
          </a:p>
        </p:txBody>
      </p:sp>
      <p:cxnSp>
        <p:nvCxnSpPr>
          <p:cNvPr id="27" name="Shape 27"/>
          <p:cNvCxnSpPr/>
          <p:nvPr/>
        </p:nvCxnSpPr>
        <p:spPr>
          <a:xfrm>
            <a:off x="457200" y="4317760"/>
            <a:ext cx="8229600" cy="0"/>
          </a:xfrm>
          <a:prstGeom prst="straightConnector1">
            <a:avLst/>
          </a:prstGeom>
          <a:noFill/>
          <a:ln w="50800" cap="flat">
            <a:solidFill>
              <a:schemeClr val="lt2"/>
            </a:solidFill>
            <a:prstDash val="solid"/>
            <a:round/>
            <a:headEnd type="none" w="med" len="med"/>
            <a:tailEnd type="none" w="med" len="med"/>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8"/>
        <p:cNvGrpSpPr/>
        <p:nvPr/>
      </p:nvGrpSpPr>
      <p:grpSpPr>
        <a:xfrm>
          <a:off x="0" y="0"/>
          <a:ext cx="0" cy="0"/>
          <a:chOff x="0" y="0"/>
          <a:chExt cx="0" cy="0"/>
        </a:xfrm>
      </p:grpSpPr>
      <p:cxnSp>
        <p:nvCxnSpPr>
          <p:cNvPr id="29" name="Shape 29"/>
          <p:cNvCxnSpPr/>
          <p:nvPr/>
        </p:nvCxnSpPr>
        <p:spPr>
          <a:xfrm>
            <a:off x="457200" y="113139"/>
            <a:ext cx="8229600" cy="0"/>
          </a:xfrm>
          <a:prstGeom prst="straightConnector1">
            <a:avLst/>
          </a:prstGeom>
          <a:noFill/>
          <a:ln w="50800" cap="flat">
            <a:solidFill>
              <a:schemeClr val="lt2"/>
            </a:solidFill>
            <a:prstDash val="solid"/>
            <a:round/>
            <a:headEnd type="none" w="med" len="med"/>
            <a:tailEnd type="none" w="med" len="med"/>
          </a:ln>
        </p:spPr>
      </p:cxn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8229600" cy="857400"/>
          </a:xfrm>
          <a:prstGeom prst="rect">
            <a:avLst/>
          </a:prstGeom>
          <a:noFill/>
          <a:ln>
            <a:noFill/>
          </a:ln>
        </p:spPr>
        <p:txBody>
          <a:bodyPr lIns="91425" tIns="91425" rIns="91425" bIns="91425" anchor="b" anchorCtr="0"/>
          <a:lstStyle>
            <a:lvl1pPr>
              <a:spcBef>
                <a:spcPts val="0"/>
              </a:spcBef>
              <a:buClr>
                <a:schemeClr val="accent1"/>
              </a:buClr>
              <a:buSzPct val="100000"/>
              <a:buNone/>
              <a:defRPr sz="3600" b="1">
                <a:solidFill>
                  <a:schemeClr val="accent1"/>
                </a:solidFill>
              </a:defRPr>
            </a:lvl1pPr>
            <a:lvl2pPr>
              <a:spcBef>
                <a:spcPts val="0"/>
              </a:spcBef>
              <a:buClr>
                <a:schemeClr val="accent1"/>
              </a:buClr>
              <a:buSzPct val="100000"/>
              <a:buNone/>
              <a:defRPr sz="3600" b="1">
                <a:solidFill>
                  <a:schemeClr val="accent1"/>
                </a:solidFill>
              </a:defRPr>
            </a:lvl2pPr>
            <a:lvl3pPr>
              <a:spcBef>
                <a:spcPts val="0"/>
              </a:spcBef>
              <a:buClr>
                <a:schemeClr val="accent1"/>
              </a:buClr>
              <a:buSzPct val="100000"/>
              <a:buNone/>
              <a:defRPr sz="3600" b="1">
                <a:solidFill>
                  <a:schemeClr val="accent1"/>
                </a:solidFill>
              </a:defRPr>
            </a:lvl3pPr>
            <a:lvl4pPr>
              <a:spcBef>
                <a:spcPts val="0"/>
              </a:spcBef>
              <a:buClr>
                <a:schemeClr val="accent1"/>
              </a:buClr>
              <a:buSzPct val="100000"/>
              <a:buNone/>
              <a:defRPr sz="3600" b="1">
                <a:solidFill>
                  <a:schemeClr val="accent1"/>
                </a:solidFill>
              </a:defRPr>
            </a:lvl4pPr>
            <a:lvl5pPr>
              <a:spcBef>
                <a:spcPts val="0"/>
              </a:spcBef>
              <a:buClr>
                <a:schemeClr val="accent1"/>
              </a:buClr>
              <a:buSzPct val="100000"/>
              <a:buNone/>
              <a:defRPr sz="3600" b="1">
                <a:solidFill>
                  <a:schemeClr val="accent1"/>
                </a:solidFill>
              </a:defRPr>
            </a:lvl5pPr>
            <a:lvl6pPr>
              <a:spcBef>
                <a:spcPts val="0"/>
              </a:spcBef>
              <a:buClr>
                <a:schemeClr val="accent1"/>
              </a:buClr>
              <a:buSzPct val="100000"/>
              <a:buNone/>
              <a:defRPr sz="3600" b="1">
                <a:solidFill>
                  <a:schemeClr val="accent1"/>
                </a:solidFill>
              </a:defRPr>
            </a:lvl6pPr>
            <a:lvl7pPr>
              <a:spcBef>
                <a:spcPts val="0"/>
              </a:spcBef>
              <a:buClr>
                <a:schemeClr val="accent1"/>
              </a:buClr>
              <a:buSzPct val="100000"/>
              <a:buNone/>
              <a:defRPr sz="3600" b="1">
                <a:solidFill>
                  <a:schemeClr val="accent1"/>
                </a:solidFill>
              </a:defRPr>
            </a:lvl7pPr>
            <a:lvl8pPr>
              <a:spcBef>
                <a:spcPts val="0"/>
              </a:spcBef>
              <a:buClr>
                <a:schemeClr val="accent1"/>
              </a:buClr>
              <a:buSzPct val="100000"/>
              <a:buNone/>
              <a:defRPr sz="3600" b="1">
                <a:solidFill>
                  <a:schemeClr val="accent1"/>
                </a:solidFill>
              </a:defRPr>
            </a:lvl8pPr>
            <a:lvl9pPr>
              <a:spcBef>
                <a:spcPts val="0"/>
              </a:spcBef>
              <a:buClr>
                <a:schemeClr val="accent1"/>
              </a:buClr>
              <a:buSzPct val="100000"/>
              <a:buNone/>
              <a:defRPr sz="3600" b="1">
                <a:solidFill>
                  <a:schemeClr val="accent1"/>
                </a:solidFill>
              </a:defRPr>
            </a:lvl9pPr>
          </a:lstStyle>
          <a:p>
            <a:endParaRPr/>
          </a:p>
        </p:txBody>
      </p:sp>
      <p:sp>
        <p:nvSpPr>
          <p:cNvPr id="6" name="Shape 6"/>
          <p:cNvSpPr txBox="1">
            <a:spLocks noGrp="1"/>
          </p:cNvSpPr>
          <p:nvPr>
            <p:ph type="body" idx="1"/>
          </p:nvPr>
        </p:nvSpPr>
        <p:spPr>
          <a:xfrm>
            <a:off x="457200" y="1200150"/>
            <a:ext cx="8229600" cy="3725699"/>
          </a:xfrm>
          <a:prstGeom prst="rect">
            <a:avLst/>
          </a:prstGeom>
          <a:noFill/>
          <a:ln>
            <a:noFill/>
          </a:ln>
        </p:spPr>
        <p:txBody>
          <a:bodyPr lIns="91425" tIns="91425" rIns="91425" bIns="91425" anchor="t" anchorCtr="0"/>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a:endParaRPr/>
          </a:p>
        </p:txBody>
      </p:sp>
      <p:cxnSp>
        <p:nvCxnSpPr>
          <p:cNvPr id="7" name="Shape 7"/>
          <p:cNvCxnSpPr/>
          <p:nvPr/>
        </p:nvCxnSpPr>
        <p:spPr>
          <a:xfrm>
            <a:off x="457200" y="5023259"/>
            <a:ext cx="8229600" cy="0"/>
          </a:xfrm>
          <a:prstGeom prst="straightConnector1">
            <a:avLst/>
          </a:prstGeom>
          <a:noFill/>
          <a:ln w="50800" cap="flat">
            <a:solidFill>
              <a:schemeClr val="lt2"/>
            </a:solidFill>
            <a:prstDash val="solid"/>
            <a:round/>
            <a:headEnd type="none" w="med" len="med"/>
            <a:tailEnd type="none" w="med" len="med"/>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sp>
        <p:nvSpPr>
          <p:cNvPr id="31" name="Shape 31"/>
          <p:cNvSpPr txBox="1">
            <a:spLocks noGrp="1"/>
          </p:cNvSpPr>
          <p:nvPr>
            <p:ph type="ctrTitle"/>
          </p:nvPr>
        </p:nvSpPr>
        <p:spPr>
          <a:xfrm>
            <a:off x="457200" y="563759"/>
            <a:ext cx="8229600" cy="3009600"/>
          </a:xfrm>
          <a:prstGeom prst="rect">
            <a:avLst/>
          </a:prstGeom>
        </p:spPr>
        <p:txBody>
          <a:bodyPr lIns="91425" tIns="91425" rIns="91425" bIns="91425" anchor="t" anchorCtr="0">
            <a:noAutofit/>
          </a:bodyPr>
          <a:lstStyle/>
          <a:p>
            <a:pPr rtl="0">
              <a:spcBef>
                <a:spcPts val="0"/>
              </a:spcBef>
              <a:buNone/>
            </a:pPr>
            <a:r>
              <a:rPr lang="en" sz="5000"/>
              <a:t>The Glass Castle-</a:t>
            </a:r>
          </a:p>
          <a:p>
            <a:pPr rtl="0">
              <a:spcBef>
                <a:spcPts val="0"/>
              </a:spcBef>
              <a:buNone/>
            </a:pPr>
            <a:r>
              <a:rPr lang="en" sz="5000"/>
              <a:t>Final </a:t>
            </a:r>
            <a:br>
              <a:rPr lang="en" sz="5000"/>
            </a:br>
            <a:r>
              <a:rPr lang="en" sz="5000"/>
              <a:t>Essay Assessment</a:t>
            </a:r>
          </a:p>
          <a:p>
            <a:pPr>
              <a:spcBef>
                <a:spcPts val="0"/>
              </a:spcBef>
              <a:buNone/>
            </a:pPr>
            <a:r>
              <a:rPr lang="en" sz="5000"/>
              <a:t>Practice</a:t>
            </a:r>
          </a:p>
        </p:txBody>
      </p:sp>
      <p:sp>
        <p:nvSpPr>
          <p:cNvPr id="32" name="Shape 32"/>
          <p:cNvSpPr txBox="1">
            <a:spLocks noGrp="1"/>
          </p:cNvSpPr>
          <p:nvPr>
            <p:ph type="subTitle" idx="1"/>
          </p:nvPr>
        </p:nvSpPr>
        <p:spPr>
          <a:xfrm>
            <a:off x="457200" y="3716392"/>
            <a:ext cx="8229600" cy="1232699"/>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endParaRPr/>
          </a:p>
        </p:txBody>
      </p:sp>
      <p:sp>
        <p:nvSpPr>
          <p:cNvPr id="86" name="Shape 86"/>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indent="457200" rtl="0">
              <a:spcBef>
                <a:spcPts val="0"/>
              </a:spcBef>
              <a:buClr>
                <a:schemeClr val="dk1"/>
              </a:buClr>
              <a:buSzPct val="61111"/>
              <a:buFont typeface="Arial"/>
              <a:buNone/>
            </a:pPr>
            <a:r>
              <a:rPr lang="en" sz="1800"/>
              <a:t>Rosemary Walls values the long-term aesthetic and cultural meaning of experiences and artifacts. Every moment, especially the difficult and unpredictable ones, were learning experiences and adventures for Rosemary.In New York, Jeannette is concerned about her parents living on the streets. Rosemary informs Jeannette that “they slept on park benches or in bushes that lined park paths...being homeless is an adventure” (Walls 255). Something has value to Rosemary only if it has an effect on her intellectual well being. Rosemary was focused on enjoying the cultural experiences of New York City, instead of worrying about securing a home or food. Rosemary found the “adventure” of being without a home filled with “piano recitals...movie screenings...and museums” (255). She does not focus on the mundane, the routine, or the details of life. Hence, her opposition to spending time cooking is a reflection of her need to always “feed her soul”. </a:t>
            </a:r>
          </a:p>
          <a:p>
            <a:pPr>
              <a:spcBef>
                <a:spcPts val="0"/>
              </a:spcBef>
              <a:buNone/>
            </a:pPr>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endParaRPr/>
          </a:p>
        </p:txBody>
      </p:sp>
      <p:sp>
        <p:nvSpPr>
          <p:cNvPr id="38" name="Shape 38"/>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a:spcBef>
                <a:spcPts val="0"/>
              </a:spcBef>
              <a:buNone/>
            </a:pPr>
            <a:r>
              <a:rPr lang="en" sz="2400" b="1" u="sng"/>
              <a:t>Sample</a:t>
            </a:r>
            <a:r>
              <a:rPr lang="en" sz="2400"/>
              <a:t>:  </a:t>
            </a:r>
            <a:r>
              <a:rPr lang="en" sz="2400" b="1"/>
              <a:t>Time Management and Values</a:t>
            </a:r>
            <a:r>
              <a:rPr lang="en" sz="2400"/>
              <a:t>:  On page 57, Jeannette Walls tells us, “Mom didn’t like cooking much—‘Why spend the afternoon making a meal that will be gone in an hour,’ she’d ask us, ‘when in the same amount of time, I can do a painting that will last forever?’” What does this suggest about Rose Mary’s value systems and how she values time and how that impacts the way she operates in the world? In what ways do your value systems inform your sense of time on a day-to-day basis (study habits, punctuality, time for friends/family/Facebook?).</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How to respond to a literary prompt:</a:t>
            </a:r>
          </a:p>
        </p:txBody>
      </p:sp>
      <p:sp>
        <p:nvSpPr>
          <p:cNvPr id="44" name="Shape 44"/>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en" sz="4500"/>
              <a:t>“When you are writing about literature, you are not writing about literature.”</a:t>
            </a:r>
          </a:p>
          <a:p>
            <a:pPr>
              <a:spcBef>
                <a:spcPts val="0"/>
              </a:spcBef>
              <a:buNone/>
            </a:pPr>
            <a:r>
              <a:rPr lang="en" sz="4500"/>
              <a:t>		-Professor Ken Thompkins</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endParaRPr/>
          </a:p>
        </p:txBody>
      </p:sp>
      <p:sp>
        <p:nvSpPr>
          <p:cNvPr id="50" name="Shape 50"/>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en" sz="4000"/>
              <a:t>-You are really writing about a topic, an issue, or a theme.</a:t>
            </a:r>
          </a:p>
          <a:p>
            <a:pPr>
              <a:spcBef>
                <a:spcPts val="0"/>
              </a:spcBef>
              <a:buNone/>
            </a:pPr>
            <a:r>
              <a:rPr lang="en" sz="4000"/>
              <a:t>-You are using a piece of literature (a book) to talk about a topic, an issue, or a theme. </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What am I being asked?</a:t>
            </a:r>
          </a:p>
        </p:txBody>
      </p:sp>
      <p:sp>
        <p:nvSpPr>
          <p:cNvPr id="56" name="Shape 56"/>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r>
              <a:rPr lang="en" sz="2400"/>
              <a:t>1. What does this suggest about Rose Mary’s value systems and how she values time and how that impacts the way she operates in the world? </a:t>
            </a:r>
          </a:p>
          <a:p>
            <a:pPr lvl="0" rtl="0">
              <a:spcBef>
                <a:spcPts val="0"/>
              </a:spcBef>
              <a:buClr>
                <a:schemeClr val="dk1"/>
              </a:buClr>
              <a:buSzPct val="45833"/>
              <a:buFont typeface="Arial"/>
              <a:buNone/>
            </a:pPr>
            <a:r>
              <a:rPr lang="en" sz="2400"/>
              <a:t>2. In what ways do your value systems inform your sense of time on a day-to-day basis (study habits, punctuality, time for friends/family/Facebook?).</a:t>
            </a:r>
          </a:p>
          <a:p>
            <a:pPr>
              <a:spcBef>
                <a:spcPts val="0"/>
              </a:spcBef>
              <a:buNone/>
            </a:pPr>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What is my “writer’s purpose”?</a:t>
            </a:r>
          </a:p>
        </p:txBody>
      </p:sp>
      <p:sp>
        <p:nvSpPr>
          <p:cNvPr id="62" name="Shape 62"/>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a:spcBef>
                <a:spcPts val="0"/>
              </a:spcBef>
              <a:buNone/>
            </a:pPr>
            <a:r>
              <a:rPr lang="en" sz="2300"/>
              <a:t>-Rosemary Walls values the long-term aesthetic and cultural meaning of experiences and artifacts. Every moment, especially the difficult and unpredictable ones, were learning experiences and adventures for Rosemary. Something has value to Rosemary only if it has an effect on her intellectual well being. She does not focus on the mundane, the routine, or the details of life. Hence, her opposition to spending time cooking is a reflection of her need to always “feed her soul”. Like Rosemary, a person’s values are manifested in how he/she uses his/her time and resources.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Thesis: </a:t>
            </a:r>
          </a:p>
        </p:txBody>
      </p:sp>
      <p:sp>
        <p:nvSpPr>
          <p:cNvPr id="68" name="Shape 68"/>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Clr>
                <a:schemeClr val="dk1"/>
              </a:buClr>
              <a:buSzPct val="36666"/>
              <a:buFont typeface="Arial"/>
              <a:buNone/>
            </a:pPr>
            <a:r>
              <a:rPr lang="en"/>
              <a:t>In Jeannette Walls’ memoir, </a:t>
            </a:r>
            <a:r>
              <a:rPr lang="en" i="1"/>
              <a:t>The Glass Castle</a:t>
            </a:r>
            <a:r>
              <a:rPr lang="en"/>
              <a:t>, her mother, Rosemary Walls values the long-term aesthetic and cultural meaning of experiences and artifacts, and she does not allow herself to focus on the mundane, the routine, or the details of life. </a:t>
            </a:r>
          </a:p>
          <a:p>
            <a:pPr>
              <a:spcBef>
                <a:spcPts val="0"/>
              </a:spcBef>
              <a:buNone/>
            </a:pPr>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Introduction: </a:t>
            </a:r>
          </a:p>
        </p:txBody>
      </p:sp>
      <p:sp>
        <p:nvSpPr>
          <p:cNvPr id="74" name="Shape 74"/>
          <p:cNvSpPr txBox="1">
            <a:spLocks noGrp="1"/>
          </p:cNvSpPr>
          <p:nvPr>
            <p:ph type="body" idx="1"/>
          </p:nvPr>
        </p:nvSpPr>
        <p:spPr>
          <a:xfrm>
            <a:off x="457200" y="1200150"/>
            <a:ext cx="8229600" cy="3851700"/>
          </a:xfrm>
          <a:prstGeom prst="rect">
            <a:avLst/>
          </a:prstGeom>
        </p:spPr>
        <p:txBody>
          <a:bodyPr lIns="91425" tIns="91425" rIns="91425" bIns="91425" anchor="t" anchorCtr="0">
            <a:noAutofit/>
          </a:bodyPr>
          <a:lstStyle/>
          <a:p>
            <a:pPr lvl="0" indent="457200">
              <a:spcBef>
                <a:spcPts val="0"/>
              </a:spcBef>
              <a:buNone/>
            </a:pPr>
            <a:r>
              <a:rPr lang="en" sz="2000"/>
              <a:t>A person’s values are manifested in how he/she uses his/her time and resources. If a person values punctuality, he/she will make it a priority to be on time for all events. Likewise, if a person values time “family/friends” time, he/she will structure his/her day around events that involve interaction with loved one. If a person values staying “connected” with friends and “friends”, there may be ample time spent on social networking sites. Additionally, a person’s monetary budget and spending habits also dictate what his/her values are. In Jeannette Walls’ memoir, </a:t>
            </a:r>
            <a:r>
              <a:rPr lang="en" sz="2000" i="1"/>
              <a:t>The Glass Castle</a:t>
            </a:r>
            <a:r>
              <a:rPr lang="en" sz="2000"/>
              <a:t>, her mother, Rosemary Walls values the long-term aesthetic and cultural meaning of experiences and artifacts, and she does not allow herself to focus on the mundane, the routine, or the details of life.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Body paragraph Structure: </a:t>
            </a:r>
          </a:p>
        </p:txBody>
      </p:sp>
      <p:sp>
        <p:nvSpPr>
          <p:cNvPr id="80" name="Shape 80"/>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en" sz="3500"/>
              <a:t>-Topic Sentence</a:t>
            </a:r>
          </a:p>
          <a:p>
            <a:pPr rtl="0">
              <a:spcBef>
                <a:spcPts val="0"/>
              </a:spcBef>
              <a:buNone/>
            </a:pPr>
            <a:r>
              <a:rPr lang="en" sz="3500"/>
              <a:t>-Introduction to Evidence</a:t>
            </a:r>
          </a:p>
          <a:p>
            <a:pPr rtl="0">
              <a:spcBef>
                <a:spcPts val="0"/>
              </a:spcBef>
              <a:buNone/>
            </a:pPr>
            <a:r>
              <a:rPr lang="en" sz="3500"/>
              <a:t>-Evidence</a:t>
            </a:r>
          </a:p>
          <a:p>
            <a:pPr rtl="0">
              <a:spcBef>
                <a:spcPts val="0"/>
              </a:spcBef>
              <a:buNone/>
            </a:pPr>
            <a:r>
              <a:rPr lang="en" sz="3500"/>
              <a:t>-Analysis</a:t>
            </a:r>
          </a:p>
          <a:p>
            <a:pPr>
              <a:spcBef>
                <a:spcPts val="0"/>
              </a:spcBef>
              <a:buNone/>
            </a:pPr>
            <a:r>
              <a:rPr lang="en" sz="3500"/>
              <a:t>-Closing Sentence</a:t>
            </a:r>
          </a:p>
        </p:txBody>
      </p:sp>
    </p:spTree>
  </p:cSld>
  <p:clrMapOvr>
    <a:masterClrMapping/>
  </p:clrMapOvr>
  <p:transition spd="slow">
    <p:cut/>
  </p:transition>
</p:sld>
</file>

<file path=ppt/theme/theme1.xml><?xml version="1.0" encoding="utf-8"?>
<a:theme xmlns:a="http://schemas.openxmlformats.org/drawingml/2006/main" name="swiss">
  <a:themeElements>
    <a:clrScheme name="Custom 218">
      <a:dk1>
        <a:srgbClr val="000000"/>
      </a:dk1>
      <a:lt1>
        <a:srgbClr val="FFFFFF"/>
      </a:lt1>
      <a:dk2>
        <a:srgbClr val="5B595A"/>
      </a:dk2>
      <a:lt2>
        <a:srgbClr val="CFD4D4"/>
      </a:lt2>
      <a:accent1>
        <a:srgbClr val="CC0202"/>
      </a:accent1>
      <a:accent2>
        <a:srgbClr val="228AFF"/>
      </a:accent2>
      <a:accent3>
        <a:srgbClr val="FBC82F"/>
      </a:accent3>
      <a:accent4>
        <a:srgbClr val="253E91"/>
      </a:accent4>
      <a:accent5>
        <a:srgbClr val="F68D0C"/>
      </a:accent5>
      <a:accent6>
        <a:srgbClr val="257E12"/>
      </a:accent6>
      <a:hlink>
        <a:srgbClr val="144C72"/>
      </a:hlink>
      <a:folHlink>
        <a:srgbClr val="8C9D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751</Words>
  <Application>Microsoft Office PowerPoint</Application>
  <PresentationFormat>On-screen Show (16:9)</PresentationFormat>
  <Paragraphs>25</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swiss</vt:lpstr>
      <vt:lpstr>The Glass Castle- Final  Essay Assessment Practice</vt:lpstr>
      <vt:lpstr>PowerPoint Presentation</vt:lpstr>
      <vt:lpstr>How to respond to a literary prompt:</vt:lpstr>
      <vt:lpstr>PowerPoint Presentation</vt:lpstr>
      <vt:lpstr>What am I being asked?</vt:lpstr>
      <vt:lpstr>What is my “writer’s purpose”?</vt:lpstr>
      <vt:lpstr>Thesis: </vt:lpstr>
      <vt:lpstr>Introduction: </vt:lpstr>
      <vt:lpstr>Body paragraph Structure: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Glass Castle- Final  Essay Assessment Practice</dc:title>
  <dc:creator>Gumbs, Evangeline</dc:creator>
  <cp:lastModifiedBy>student logon</cp:lastModifiedBy>
  <cp:revision>1</cp:revision>
  <dcterms:modified xsi:type="dcterms:W3CDTF">2014-09-22T17:41:41Z</dcterms:modified>
</cp:coreProperties>
</file>