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7" d="100"/>
          <a:sy n="67" d="100"/>
        </p:scale>
        <p:origin x="-426" y="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627539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 rot="10800000" flipH="1">
            <a:off x="0" y="2984999"/>
            <a:ext cx="9144000" cy="2158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0" y="2393175"/>
            <a:ext cx="4617372" cy="590502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/>
          <p:nvPr/>
        </p:nvSpPr>
        <p:spPr>
          <a:xfrm rot="10800000" flipH="1">
            <a:off x="0" y="2983958"/>
            <a:ext cx="4617372" cy="571095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ctrTitle"/>
          </p:nvPr>
        </p:nvSpPr>
        <p:spPr>
          <a:xfrm>
            <a:off x="685800" y="1746892"/>
            <a:ext cx="7772400" cy="12380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ubTitle" idx="1"/>
          </p:nvPr>
        </p:nvSpPr>
        <p:spPr>
          <a:xfrm>
            <a:off x="685800" y="3093357"/>
            <a:ext cx="7772400" cy="666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None/>
              <a:defRPr i="1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None/>
              <a:defRPr i="1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1"/>
                </a:solidFill>
              </a:rPr>
              <a:t>‹#›</a:t>
            </a:fld>
            <a:endParaRPr lang="en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/>
        </p:nvSpPr>
        <p:spPr>
          <a:xfrm rot="10800000" flipH="1">
            <a:off x="0" y="1163100"/>
            <a:ext cx="9144000" cy="39803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" name="Shape 18"/>
          <p:cNvSpPr/>
          <p:nvPr/>
        </p:nvSpPr>
        <p:spPr>
          <a:xfrm flipH="1">
            <a:off x="4526627" y="571349"/>
            <a:ext cx="4617372" cy="590502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" name="Shape 19"/>
          <p:cNvSpPr/>
          <p:nvPr/>
        </p:nvSpPr>
        <p:spPr>
          <a:xfrm rot="10800000">
            <a:off x="4526627" y="1162132"/>
            <a:ext cx="4617372" cy="571095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  <a:endParaRPr lang="en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 rot="10800000" flipH="1">
            <a:off x="0" y="1163100"/>
            <a:ext cx="9144000" cy="39803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" name="Shape 25"/>
          <p:cNvSpPr/>
          <p:nvPr/>
        </p:nvSpPr>
        <p:spPr>
          <a:xfrm rot="10800000">
            <a:off x="4526627" y="1162132"/>
            <a:ext cx="4617372" cy="571095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/>
          <p:nvPr/>
        </p:nvSpPr>
        <p:spPr>
          <a:xfrm flipH="1">
            <a:off x="4526627" y="571349"/>
            <a:ext cx="4617372" cy="590502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  <a:endParaRPr lang="en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 rot="10800000" flipH="1">
            <a:off x="0" y="1163100"/>
            <a:ext cx="9144000" cy="39803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" name="Shape 33"/>
          <p:cNvSpPr/>
          <p:nvPr/>
        </p:nvSpPr>
        <p:spPr>
          <a:xfrm flipH="1">
            <a:off x="4526627" y="571349"/>
            <a:ext cx="4617372" cy="590502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/>
          <p:nvPr/>
        </p:nvSpPr>
        <p:spPr>
          <a:xfrm rot="10800000">
            <a:off x="4526627" y="1162132"/>
            <a:ext cx="4617372" cy="571095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1"/>
                </a:solidFill>
              </a:rPr>
              <a:t>‹#›</a:t>
            </a:fld>
            <a:endParaRPr lang="en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 rot="10800000" flipH="1">
            <a:off x="0" y="4412699"/>
            <a:ext cx="9144000" cy="7307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" name="Shape 39"/>
          <p:cNvSpPr/>
          <p:nvPr/>
        </p:nvSpPr>
        <p:spPr>
          <a:xfrm flipH="1">
            <a:off x="4526627" y="3820834"/>
            <a:ext cx="4617372" cy="590502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0" name="Shape 40"/>
          <p:cNvSpPr/>
          <p:nvPr/>
        </p:nvSpPr>
        <p:spPr>
          <a:xfrm rot="10800000">
            <a:off x="4526627" y="4411617"/>
            <a:ext cx="4617372" cy="571095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457200" y="4421726"/>
            <a:ext cx="8229600" cy="505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1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  <a:endParaRPr lang="en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/>
        </p:nvSpPr>
        <p:spPr>
          <a:xfrm>
            <a:off x="6676" y="76256"/>
            <a:ext cx="9134130" cy="5054792"/>
          </a:xfrm>
          <a:custGeom>
            <a:avLst/>
            <a:gdLst/>
            <a:ahLst/>
            <a:cxnLst/>
            <a:rect l="0" t="0" r="0" b="0"/>
            <a:pathLst>
              <a:path w="9157023" h="6739723" extrusionOk="0">
                <a:moveTo>
                  <a:pt x="1629" y="0"/>
                </a:moveTo>
                <a:lnTo>
                  <a:pt x="9157023" y="4340980"/>
                </a:lnTo>
                <a:lnTo>
                  <a:pt x="1593" y="6739723"/>
                </a:lnTo>
                <a:cubicBezTo>
                  <a:pt x="-3941" y="5123960"/>
                  <a:pt x="7163" y="1615763"/>
                  <a:pt x="1629" y="0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/>
            </a:gs>
            <a:gs pos="100000">
              <a:schemeClr val="dk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600"/>
              </a:spcBef>
              <a:buClr>
                <a:schemeClr val="dk1"/>
              </a:buClr>
              <a:buSzPct val="100000"/>
              <a:buFont typeface="Georgia"/>
              <a:defRPr sz="3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480"/>
              </a:spcBef>
              <a:buClr>
                <a:schemeClr val="dk1"/>
              </a:buClr>
              <a:buSzPct val="100000"/>
              <a:buFont typeface="Georgia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>
              <a:spcBef>
                <a:spcPts val="480"/>
              </a:spcBef>
              <a:buClr>
                <a:schemeClr val="dk1"/>
              </a:buClr>
              <a:buSzPct val="100000"/>
              <a:buFont typeface="Georgia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rPr>
              <a:t>‹#›</a:t>
            </a:fld>
            <a:endParaRPr lang="en" sz="1300">
              <a:solidFill>
                <a:schemeClr val="lt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ctrTitle"/>
          </p:nvPr>
        </p:nvSpPr>
        <p:spPr>
          <a:xfrm>
            <a:off x="685800" y="1746892"/>
            <a:ext cx="7772400" cy="12380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Biome Sort Answer Key</a:t>
            </a:r>
          </a:p>
        </p:txBody>
      </p:sp>
      <p:sp>
        <p:nvSpPr>
          <p:cNvPr id="51" name="Shape 51"/>
          <p:cNvSpPr txBox="1">
            <a:spLocks noGrp="1"/>
          </p:cNvSpPr>
          <p:nvPr>
            <p:ph type="subTitle" idx="1"/>
          </p:nvPr>
        </p:nvSpPr>
        <p:spPr>
          <a:xfrm>
            <a:off x="685800" y="3093357"/>
            <a:ext cx="7772400" cy="666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See how many answers you got correct!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Description of the Biome:</a:t>
            </a:r>
          </a:p>
        </p:txBody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1. Taiga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2. Temperate Deciduous Forest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3. Tropical Rainforest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4. Desert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5. Grassland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6. Tundra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Precipitation in the Biome:</a:t>
            </a:r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A. Tropical Rainforest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B. Desert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C. Grassland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D. Temperate Deciduous Forest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E. Taiga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F. Tundra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Plant Adaptations:</a:t>
            </a:r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J. Tundra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K. Grassland 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L. Taiga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M. Desert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N. Temperate Deciduous Forest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O. Tropical Rainforest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Animal Adaptations:</a:t>
            </a:r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7.  Desert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8. Taiga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9. Tropical Rainforest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10. Tundra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11. Grassland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12. Temperate Deciduous Forest 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Pictures: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a. Tundra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b. Temperate Deciduous Forest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c. Taiga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d. Tropical Rainforest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e. Desert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f.  Grassland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Where is the biome found: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u. Desert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v. Tropical Rainforest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w. Taiga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x. Grassland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y. Temperate Deciduous Forest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z. Tundra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Review Questions:</a:t>
            </a:r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</a:rPr>
              <a:t>1.  Tropical Rain Forest, Temperate Deciduous Forest, Taiga, Grassland, Tundra, and Desert.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</a:rPr>
              <a:t>2.  Tropical Rain Forest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</a:rPr>
              <a:t>3.  Temperate Deciduous Forest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</a:rPr>
              <a:t>4.  Desert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</a:rPr>
              <a:t>5.  Grassland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</a:rPr>
              <a:t>6.  Tundra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</a:rPr>
              <a:t>7.  Boreal Forest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paper-plane">
  <a:themeElements>
    <a:clrScheme name="Custom 354">
      <a:dk1>
        <a:srgbClr val="000000"/>
      </a:dk1>
      <a:lt1>
        <a:srgbClr val="FFFFFF"/>
      </a:lt1>
      <a:dk2>
        <a:srgbClr val="30182B"/>
      </a:dk2>
      <a:lt2>
        <a:srgbClr val="DFDFDF"/>
      </a:lt2>
      <a:accent1>
        <a:srgbClr val="592D50"/>
      </a:accent1>
      <a:accent2>
        <a:srgbClr val="D3A67A"/>
      </a:accent2>
      <a:accent3>
        <a:srgbClr val="45485F"/>
      </a:accent3>
      <a:accent4>
        <a:srgbClr val="6B9756"/>
      </a:accent4>
      <a:accent5>
        <a:srgbClr val="7D576E"/>
      </a:accent5>
      <a:accent6>
        <a:srgbClr val="4C1A23"/>
      </a:accent6>
      <a:hlink>
        <a:srgbClr val="511E3E"/>
      </a:hlink>
      <a:folHlink>
        <a:srgbClr val="9EA0A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207</Words>
  <Application>Microsoft Office PowerPoint</Application>
  <PresentationFormat>On-screen Show (16:9)</PresentationFormat>
  <Paragraphs>52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paper-plane</vt:lpstr>
      <vt:lpstr>Biome Sort Answer Key</vt:lpstr>
      <vt:lpstr>Description of the Biome:</vt:lpstr>
      <vt:lpstr>Precipitation in the Biome:</vt:lpstr>
      <vt:lpstr>Plant Adaptations:</vt:lpstr>
      <vt:lpstr>Animal Adaptations:</vt:lpstr>
      <vt:lpstr>Pictures:</vt:lpstr>
      <vt:lpstr>Where is the biome found:</vt:lpstr>
      <vt:lpstr>Review Questions: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Biome Sort Answer Key</dc:title>
  <dc:creator>Barker, Christine</dc:creator>
  <cp:lastModifiedBy>student logon</cp:lastModifiedBy>
  <cp:revision>1</cp:revision>
  <dcterms:modified xsi:type="dcterms:W3CDTF">2016-02-12T18:56:35Z</dcterms:modified>
</cp:coreProperties>
</file>