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426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2753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Biome Sort Answer Key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See how many answers you got correct!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 of the Biome: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Temperate Deciduous 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Tropical Rainforest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4.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5. Grassland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6. Tundra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Precipitation in the Biome: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 Tropical Rainforest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B.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C. Grassland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D. Temperate Deciduous 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F. Tundra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Plant Adaptations: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J. Tundra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K. Grassland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M.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N. Temperate Deciduous 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O. Tropical Rainforest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Animal Adaptations: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7. 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8.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9. Tropical Rainforest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10. Tundra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11. Grassland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12. Temperate Deciduous Forest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Pictures: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a. Tundra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b. Temperate Deciduous 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d. Tropical Rainforest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e.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f.  Grassland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 is the biome found: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u. Desert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v. Tropical Rainforest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w. Taiga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x. Grassland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y. Temperate Deciduous Forest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z. Tundra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 Questions: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1.  Tropical Rain Forest, Temperate Deciduous Forest, Taiga, Grassland, Tundra, and Desert.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2.  Tropical Rain Forest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3.  Temperate Deciduous Forest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4.  Desert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5.  Grassland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6.  Tundra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</a:rPr>
              <a:t>7.  Boreal Forest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On-screen Show (16:9)</PresentationFormat>
  <Paragraphs>52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paper-plane</vt:lpstr>
      <vt:lpstr>Biome Sort Answer Key</vt:lpstr>
      <vt:lpstr>Description of the Biome:</vt:lpstr>
      <vt:lpstr>Precipitation in the Biome:</vt:lpstr>
      <vt:lpstr>Plant Adaptations:</vt:lpstr>
      <vt:lpstr>Animal Adaptations:</vt:lpstr>
      <vt:lpstr>Pictures:</vt:lpstr>
      <vt:lpstr>Where is the biome found:</vt:lpstr>
      <vt:lpstr>Review Questions: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Biome Sort Answer Key</dc:title>
  <dc:creator>Barker, Christine</dc:creator>
  <cp:lastModifiedBy>student logon</cp:lastModifiedBy>
  <cp:revision>1</cp:revision>
  <dcterms:modified xsi:type="dcterms:W3CDTF">2016-02-12T18:56:35Z</dcterms:modified>
</cp:coreProperties>
</file>