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3" r:id="rId5"/>
    <p:sldId id="264" r:id="rId6"/>
    <p:sldId id="259" r:id="rId7"/>
    <p:sldId id="260" r:id="rId8"/>
    <p:sldId id="261" r:id="rId9"/>
    <p:sldId id="266" r:id="rId10"/>
    <p:sldId id="262" r:id="rId11"/>
  </p:sldIdLst>
  <p:sldSz cx="9144000" cy="6858000" type="screen4x3"/>
  <p:notesSz cx="7053263" cy="93567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037" autoAdjust="0"/>
  </p:normalViewPr>
  <p:slideViewPr>
    <p:cSldViewPr>
      <p:cViewPr varScale="1">
        <p:scale>
          <a:sx n="58" d="100"/>
          <a:sy n="58" d="100"/>
        </p:scale>
        <p:origin x="-76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836"/>
          </a:xfrm>
          <a:prstGeom prst="rect">
            <a:avLst/>
          </a:prstGeom>
        </p:spPr>
        <p:txBody>
          <a:bodyPr vert="horz" lIns="93763" tIns="46881" rIns="93763" bIns="4688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7836"/>
          </a:xfrm>
          <a:prstGeom prst="rect">
            <a:avLst/>
          </a:prstGeom>
        </p:spPr>
        <p:txBody>
          <a:bodyPr vert="horz" lIns="93763" tIns="46881" rIns="93763" bIns="46881" rtlCol="0"/>
          <a:lstStyle>
            <a:lvl1pPr algn="r">
              <a:defRPr sz="1200"/>
            </a:lvl1pPr>
          </a:lstStyle>
          <a:p>
            <a:fld id="{B665D77A-D4C6-4449-BB4D-165F1DFB5FE3}" type="datetimeFigureOut">
              <a:rPr lang="en-US" smtClean="0"/>
              <a:t>3/18/2013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701675"/>
            <a:ext cx="4676775" cy="3508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763" tIns="46881" rIns="93763" bIns="4688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44445"/>
            <a:ext cx="5642610" cy="4210526"/>
          </a:xfrm>
          <a:prstGeom prst="rect">
            <a:avLst/>
          </a:prstGeom>
        </p:spPr>
        <p:txBody>
          <a:bodyPr vert="horz" lIns="93763" tIns="46881" rIns="93763" bIns="4688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87265"/>
            <a:ext cx="3056414" cy="467836"/>
          </a:xfrm>
          <a:prstGeom prst="rect">
            <a:avLst/>
          </a:prstGeom>
        </p:spPr>
        <p:txBody>
          <a:bodyPr vert="horz" lIns="93763" tIns="46881" rIns="93763" bIns="4688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87265"/>
            <a:ext cx="3056414" cy="467836"/>
          </a:xfrm>
          <a:prstGeom prst="rect">
            <a:avLst/>
          </a:prstGeom>
        </p:spPr>
        <p:txBody>
          <a:bodyPr vert="horz" lIns="93763" tIns="46881" rIns="93763" bIns="46881" rtlCol="0" anchor="b"/>
          <a:lstStyle>
            <a:lvl1pPr algn="r">
              <a:defRPr sz="1200"/>
            </a:lvl1pPr>
          </a:lstStyle>
          <a:p>
            <a:fld id="{B2444A5B-9965-4AED-966E-AB909040B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054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44A5B-9965-4AED-966E-AB909040B73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728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3BEF5-B63E-4F8A-B9FC-EE1D5BB4F882}" type="datetime1">
              <a:rPr lang="en-US" smtClean="0"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4FCAA-C0B1-43F4-9505-0F041DC5D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300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0CBC7-E5AF-40CD-B1A7-A1BA82AD7C2E}" type="datetime1">
              <a:rPr lang="en-US" smtClean="0"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4FCAA-C0B1-43F4-9505-0F041DC5D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457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FF63A-5669-4535-9A1A-B2ECCB6BD482}" type="datetime1">
              <a:rPr lang="en-US" smtClean="0"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4FCAA-C0B1-43F4-9505-0F041DC5D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927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DF549-5ACE-4DCB-BFF3-C382310973F5}" type="datetime1">
              <a:rPr lang="en-US" smtClean="0"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4FCAA-C0B1-43F4-9505-0F041DC5D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991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5B28E-B2EA-46D1-88DC-73BAF988F54A}" type="datetime1">
              <a:rPr lang="en-US" smtClean="0"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4FCAA-C0B1-43F4-9505-0F041DC5D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477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98C64-F939-44CA-9A2D-DAE62F1F0B17}" type="datetime1">
              <a:rPr lang="en-US" smtClean="0"/>
              <a:t>3/18/2013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4FCAA-C0B1-43F4-9505-0F041DC5D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253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475AB-2B20-4F93-A1AA-08B7FA78315F}" type="datetime1">
              <a:rPr lang="en-US" smtClean="0"/>
              <a:t>3/18/2013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4FCAA-C0B1-43F4-9505-0F041DC5D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46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9A13D-2747-4B58-B157-2E85684F7FD5}" type="datetime1">
              <a:rPr lang="en-US" smtClean="0"/>
              <a:t>3/18/2013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4FCAA-C0B1-43F4-9505-0F041DC5D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231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8D2D1-3414-4EDD-8A8A-BA13FCD77B45}" type="datetime1">
              <a:rPr lang="en-US" smtClean="0"/>
              <a:t>3/18/2013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4FCAA-C0B1-43F4-9505-0F041DC5D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18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8433D-9A98-4D77-BD0D-3FC235B64895}" type="datetime1">
              <a:rPr lang="en-US" smtClean="0"/>
              <a:t>3/18/2013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4FCAA-C0B1-43F4-9505-0F041DC5D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608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F3724-D47F-4531-B551-195AAF270C92}" type="datetime1">
              <a:rPr lang="en-US" smtClean="0"/>
              <a:t>3/18/2013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4FCAA-C0B1-43F4-9505-0F041DC5D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52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EBBC9-5794-468C-A4BD-1C3B4B8CC1C3}" type="datetime1">
              <a:rPr lang="en-US" smtClean="0"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4FCAA-C0B1-43F4-9505-0F041DC5D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761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narVert">
          <a:fgClr>
            <a:srgbClr val="7030A0"/>
          </a:fgClr>
          <a:bgClr>
            <a:srgbClr val="FFFF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981200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 smtClean="0"/>
              <a:t>All About </a:t>
            </a:r>
            <a:r>
              <a:rPr lang="en-US" b="1" dirty="0" err="1" smtClean="0"/>
              <a:t>Skylanders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Written By</a:t>
            </a:r>
          </a:p>
          <a:p>
            <a:r>
              <a:rPr lang="en-US" b="1" smtClean="0">
                <a:solidFill>
                  <a:srgbClr val="FF0000"/>
                </a:solidFill>
              </a:rPr>
              <a:t>Evan</a:t>
            </a:r>
            <a:endParaRPr lang="en-US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920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8229600" cy="4525963"/>
          </a:xfrm>
        </p:spPr>
        <p:txBody>
          <a:bodyPr/>
          <a:lstStyle/>
          <a:p>
            <a:r>
              <a:rPr lang="en-US" dirty="0" smtClean="0"/>
              <a:t> Now you know all about </a:t>
            </a:r>
            <a:r>
              <a:rPr lang="en-US" dirty="0" err="1" smtClean="0"/>
              <a:t>Skylanders</a:t>
            </a:r>
            <a:r>
              <a:rPr lang="en-US" dirty="0" smtClean="0"/>
              <a:t>.  You can go online to </a:t>
            </a:r>
            <a:r>
              <a:rPr lang="en-US" smtClean="0"/>
              <a:t>get them.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4FCAA-C0B1-43F4-9505-0F041DC5DE8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77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Table of Contents</a:t>
            </a:r>
            <a:endParaRPr lang="en-US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737639"/>
              </p:ext>
            </p:extLst>
          </p:nvPr>
        </p:nvGraphicFramePr>
        <p:xfrm>
          <a:off x="914400" y="1600199"/>
          <a:ext cx="8382000" cy="466898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921022"/>
                <a:gridCol w="2460978"/>
              </a:tblGrid>
              <a:tr h="51816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 Chapter 1 Meet the </a:t>
                      </a:r>
                      <a:r>
                        <a:rPr lang="en-US" sz="1800" dirty="0" err="1" smtClean="0">
                          <a:solidFill>
                            <a:srgbClr val="FF0000"/>
                          </a:solidFill>
                        </a:rPr>
                        <a:t>Skylanders</a:t>
                      </a:r>
                      <a:endParaRPr lang="en-US" sz="18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noFill/>
                  </a:tcPr>
                </a:tc>
              </a:tr>
              <a:tr h="443345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Chapter 2</a:t>
                      </a:r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 How the Portal of Power Works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443345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Chapter 3 Legendary  </a:t>
                      </a:r>
                      <a:r>
                        <a:rPr lang="en-US" sz="1800" dirty="0" err="1" smtClean="0">
                          <a:solidFill>
                            <a:srgbClr val="FF0000"/>
                          </a:solidFill>
                        </a:rPr>
                        <a:t>Skylanders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443345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Chapter 4 Meet</a:t>
                      </a:r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 Chaos the Boss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443345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Diagram 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60406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Different</a:t>
                      </a:r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 Kinds of  </a:t>
                      </a:r>
                      <a:r>
                        <a:rPr lang="en-US" sz="1800" baseline="0" dirty="0" err="1" smtClean="0">
                          <a:solidFill>
                            <a:srgbClr val="FF0000"/>
                          </a:solidFill>
                        </a:rPr>
                        <a:t>Skylanders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443345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Interesting Fact 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443345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Glossary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443345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Index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9 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443345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Conclusion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4FCAA-C0B1-43F4-9505-0F041DC5DE8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1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44"/>
            <a:ext cx="8229600" cy="1143000"/>
          </a:xfrm>
        </p:spPr>
        <p:txBody>
          <a:bodyPr/>
          <a:lstStyle/>
          <a:p>
            <a:r>
              <a:rPr lang="en-US" dirty="0" smtClean="0"/>
              <a:t>Chapter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Meet the </a:t>
            </a:r>
            <a:r>
              <a:rPr lang="en-US" dirty="0" err="1" smtClean="0"/>
              <a:t>Skylanders</a:t>
            </a:r>
            <a:r>
              <a:rPr lang="en-US" dirty="0" smtClean="0"/>
              <a:t>.                                             </a:t>
            </a:r>
          </a:p>
          <a:p>
            <a:endParaRPr lang="en-US" dirty="0"/>
          </a:p>
          <a:p>
            <a:r>
              <a:rPr lang="en-US" dirty="0" smtClean="0"/>
              <a:t>Wrecking ball is really cute but not strong.</a:t>
            </a:r>
          </a:p>
          <a:p>
            <a:r>
              <a:rPr lang="en-US" dirty="0" smtClean="0"/>
              <a:t>And teeny bit of smartness does not move much.</a:t>
            </a:r>
          </a:p>
          <a:p>
            <a:r>
              <a:rPr lang="en-US" dirty="0" smtClean="0"/>
              <a:t>They got a medal.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4FCAA-C0B1-43F4-9505-0F041DC5DE8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79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dirty="0">
                <a:solidFill>
                  <a:srgbClr val="FF0000"/>
                </a:solidFill>
              </a:rPr>
              <a:t>How the </a:t>
            </a:r>
            <a:r>
              <a:rPr lang="en-US" dirty="0" smtClean="0">
                <a:solidFill>
                  <a:srgbClr val="FF0000"/>
                </a:solidFill>
              </a:rPr>
              <a:t>Portal </a:t>
            </a:r>
            <a:r>
              <a:rPr lang="en-US" dirty="0">
                <a:solidFill>
                  <a:srgbClr val="FF0000"/>
                </a:solidFill>
              </a:rPr>
              <a:t>of </a:t>
            </a:r>
            <a:r>
              <a:rPr lang="en-US" dirty="0" smtClean="0">
                <a:solidFill>
                  <a:srgbClr val="FF0000"/>
                </a:solidFill>
              </a:rPr>
              <a:t>Power Works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229600" cy="45259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The portal of power can work any </a:t>
            </a:r>
            <a:r>
              <a:rPr lang="en-US" dirty="0" err="1" smtClean="0">
                <a:solidFill>
                  <a:srgbClr val="FF0000"/>
                </a:solidFill>
              </a:rPr>
              <a:t>Skylander</a:t>
            </a:r>
            <a:r>
              <a:rPr lang="en-US" dirty="0" smtClean="0">
                <a:solidFill>
                  <a:srgbClr val="FF0000"/>
                </a:solidFill>
              </a:rPr>
              <a:t> in the world also the BOSS.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4FCAA-C0B1-43F4-9505-0F041DC5DE8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85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Legendary </a:t>
            </a:r>
            <a:r>
              <a:rPr lang="en-US" b="1" dirty="0" err="1" smtClean="0"/>
              <a:t>Skylanders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Legendary slam bam is a legendary </a:t>
            </a:r>
            <a:r>
              <a:rPr lang="en-US" dirty="0" err="1" smtClean="0">
                <a:solidFill>
                  <a:srgbClr val="FF0000"/>
                </a:solidFill>
              </a:rPr>
              <a:t>Skylander</a:t>
            </a:r>
            <a:r>
              <a:rPr lang="en-US" dirty="0">
                <a:solidFill>
                  <a:srgbClr val="FF0000"/>
                </a:solidFill>
              </a:rPr>
              <a:t>.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And even tree rex is legendary too and they can’t get fired.                                                      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4FCAA-C0B1-43F4-9505-0F041DC5DE89}" type="slidenum">
              <a:rPr lang="en-US" smtClean="0"/>
              <a:t>5</a:t>
            </a:fld>
            <a:endParaRPr lang="en-US"/>
          </a:p>
        </p:txBody>
      </p:sp>
      <p:pic>
        <p:nvPicPr>
          <p:cNvPr id="2050" name="Picture 2" descr="C:\Documents and Settings\ohslab\Local Settings\Temporary Internet Files\Content.IE5\U6YZIO0G\MP900442412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4267200"/>
            <a:ext cx="2011781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8294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5833 0.70324 C -0.35833 0.73634 -0.33125 0.76319 -0.29826 0.76319 C -0.25937 0.76319 -0.24531 0.73333 -0.23941 0.71528 L -0.23333 0.6912 C -0.22726 0.67315 -0.21233 0.64329 -0.1684 0.64329 C -0.14028 0.64329 -0.10833 0.67014 -0.10833 0.70324 C -0.10833 0.73634 -0.14028 0.76319 -0.1684 0.76319 C -0.21233 0.76319 -0.22726 0.73333 -0.23333 0.71528 L -0.23941 0.6912 C -0.24531 0.67315 -0.25937 0.64329 -0.29826 0.64329 C -0.33125 0.64329 -0.35833 0.67014 -0.35833 0.70324 Z " pathEditMode="relative" rAng="0" ptsTypes="ffFffffFfff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5435" y="12954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4FCAA-C0B1-43F4-9505-0F041DC5DE89}" type="slidenum">
              <a:rPr lang="en-US" smtClean="0"/>
              <a:t>6</a:t>
            </a:fld>
            <a:endParaRPr lang="en-US"/>
          </a:p>
        </p:txBody>
      </p:sp>
      <p:pic>
        <p:nvPicPr>
          <p:cNvPr id="1026" name="Picture 2" descr="http://images4.wikia.nocookie.net/__cb20120724233557/spyro/images/f/f2/Skylanders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406" y="1600200"/>
            <a:ext cx="8062952" cy="270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429000" y="4876800"/>
            <a:ext cx="14266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Flame slinger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636873" y="4722030"/>
            <a:ext cx="697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spyro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92247" y="4507468"/>
            <a:ext cx="1444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Stump smash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855671" y="4592598"/>
            <a:ext cx="1049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Gill grunt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248400" y="4927294"/>
            <a:ext cx="892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erupter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315200" y="4927294"/>
            <a:ext cx="901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Pop fizz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66406" y="4876800"/>
            <a:ext cx="1461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Trigger happy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61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Different Kinds of  Cool </a:t>
            </a:r>
            <a:br>
              <a:rPr lang="en-US" dirty="0" smtClean="0"/>
            </a:br>
            <a:r>
              <a:rPr lang="en-US" dirty="0" err="1" smtClean="0"/>
              <a:t>Skylanders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Eyebrow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4FCAA-C0B1-43F4-9505-0F041DC5DE8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90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Interesting Fact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Only one </a:t>
            </a:r>
            <a:r>
              <a:rPr lang="en-US" dirty="0" err="1" smtClean="0">
                <a:solidFill>
                  <a:srgbClr val="FF0000"/>
                </a:solidFill>
              </a:rPr>
              <a:t>Skylander</a:t>
            </a:r>
            <a:r>
              <a:rPr lang="en-US" dirty="0" smtClean="0">
                <a:solidFill>
                  <a:srgbClr val="FF0000"/>
                </a:solidFill>
              </a:rPr>
              <a:t> can heal, an</a:t>
            </a:r>
            <a:r>
              <a:rPr lang="en-US" dirty="0" smtClean="0"/>
              <a:t>d it can be cool.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4FCAA-C0B1-43F4-9505-0F041DC5DE8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0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Glossary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BOSS a person that you try </a:t>
            </a:r>
            <a:r>
              <a:rPr lang="en-US" smtClean="0"/>
              <a:t>to kill.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4FCAA-C0B1-43F4-9505-0F041DC5DE8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72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</TotalTime>
  <Words>197</Words>
  <Application>Microsoft Office PowerPoint</Application>
  <PresentationFormat>On-screen Show (4:3)</PresentationFormat>
  <Paragraphs>62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All About Skylanders</vt:lpstr>
      <vt:lpstr>Table of Contents</vt:lpstr>
      <vt:lpstr>Chapter 1</vt:lpstr>
      <vt:lpstr>How the Portal of Power Works</vt:lpstr>
      <vt:lpstr>Legendary Skylanders </vt:lpstr>
      <vt:lpstr>Diagram</vt:lpstr>
      <vt:lpstr>Different Kinds of  Cool  Skylanders</vt:lpstr>
      <vt:lpstr>Interesting Fact</vt:lpstr>
      <vt:lpstr>Glossary</vt:lpstr>
      <vt:lpstr>Conclusion</vt:lpstr>
    </vt:vector>
  </TitlesOfParts>
  <Company>mtsd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 About ___________________</dc:title>
  <dc:creator>Young, Kathleen</dc:creator>
  <cp:lastModifiedBy>Young, Kathleen</cp:lastModifiedBy>
  <cp:revision>33</cp:revision>
  <cp:lastPrinted>2013-03-13T16:53:09Z</cp:lastPrinted>
  <dcterms:created xsi:type="dcterms:W3CDTF">2013-02-11T16:32:18Z</dcterms:created>
  <dcterms:modified xsi:type="dcterms:W3CDTF">2013-03-18T16:41:24Z</dcterms:modified>
</cp:coreProperties>
</file>