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6" r:id="rId10"/>
    <p:sldId id="262" r:id="rId11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7" autoAdjust="0"/>
  </p:normalViewPr>
  <p:slideViewPr>
    <p:cSldViewPr>
      <p:cViewPr varScale="1">
        <p:scale>
          <a:sx n="58" d="100"/>
          <a:sy n="5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B665D77A-D4C6-4449-BB4D-165F1DFB5FE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B2444A5B-9965-4AED-966E-AB909040B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4A5B-9965-4AED-966E-AB909040B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2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BEF5-B63E-4F8A-B9FC-EE1D5BB4F882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CBC7-E5AF-40CD-B1A7-A1BA82AD7C2E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63A-5669-4535-9A1A-B2ECCB6BD482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549-5ACE-4DCB-BFF3-C382310973F5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9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B28E-B2EA-46D1-88DC-73BAF988F54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7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8C64-F939-44CA-9A2D-DAE62F1F0B17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75AB-2B20-4F93-A1AA-08B7FA78315F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A13D-2747-4B58-B157-2E85684F7FD5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3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D2D1-3414-4EDD-8A8A-BA13FCD77B45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433D-9A98-4D77-BD0D-3FC235B64895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3724-D47F-4531-B551-195AAF270C92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5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BBC9-5794-468C-A4BD-1C3B4B8CC1C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FCAA-C0B1-43F4-9505-0F041DC5D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rgbClr val="7030A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All About </a:t>
            </a:r>
            <a:r>
              <a:rPr lang="en-US" b="1" dirty="0" err="1" smtClean="0"/>
              <a:t>Skylanders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Written By</a:t>
            </a:r>
          </a:p>
          <a:p>
            <a:r>
              <a:rPr lang="en-US" b="1" smtClean="0">
                <a:solidFill>
                  <a:srgbClr val="FF0000"/>
                </a:solidFill>
              </a:rPr>
              <a:t>Evan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229600" cy="4525963"/>
          </a:xfrm>
        </p:spPr>
        <p:txBody>
          <a:bodyPr/>
          <a:lstStyle/>
          <a:p>
            <a:r>
              <a:rPr lang="en-US" dirty="0" smtClean="0"/>
              <a:t> Now you know all about </a:t>
            </a:r>
            <a:r>
              <a:rPr lang="en-US" dirty="0" err="1" smtClean="0"/>
              <a:t>Skylanders</a:t>
            </a:r>
            <a:r>
              <a:rPr lang="en-US" dirty="0" smtClean="0"/>
              <a:t>.  You can go online to </a:t>
            </a:r>
            <a:r>
              <a:rPr lang="en-US" smtClean="0"/>
              <a:t>get them.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of Contents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7639"/>
              </p:ext>
            </p:extLst>
          </p:nvPr>
        </p:nvGraphicFramePr>
        <p:xfrm>
          <a:off x="914400" y="1600199"/>
          <a:ext cx="8382000" cy="46689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921022"/>
                <a:gridCol w="2460978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Chapter 1 Meet the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Skylanders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Chapter 2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How the Portal of Power Works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Chapter 3 Legendary 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Skylanders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Chapter 4 Meet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Chaos the Boss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Diagram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040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Different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Kinds of 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Skylanders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Interesting Fact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Glossary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Index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9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Conclusion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4"/>
            <a:ext cx="8229600" cy="1143000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the </a:t>
            </a:r>
            <a:r>
              <a:rPr lang="en-US" dirty="0" err="1" smtClean="0"/>
              <a:t>Skylanders</a:t>
            </a:r>
            <a:r>
              <a:rPr lang="en-US" dirty="0" smtClean="0"/>
              <a:t>.                                             </a:t>
            </a:r>
          </a:p>
          <a:p>
            <a:endParaRPr lang="en-US" dirty="0"/>
          </a:p>
          <a:p>
            <a:r>
              <a:rPr lang="en-US" dirty="0" smtClean="0"/>
              <a:t>Wrecking ball is really cute but not strong.</a:t>
            </a:r>
          </a:p>
          <a:p>
            <a:r>
              <a:rPr lang="en-US" dirty="0" smtClean="0"/>
              <a:t>And teeny bit of smartness does not move much.</a:t>
            </a:r>
          </a:p>
          <a:p>
            <a:r>
              <a:rPr lang="en-US" dirty="0" smtClean="0"/>
              <a:t>They got a medal.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rgbClr val="FF0000"/>
                </a:solidFill>
              </a:rPr>
              <a:t>How the </a:t>
            </a:r>
            <a:r>
              <a:rPr lang="en-US" dirty="0" smtClean="0">
                <a:solidFill>
                  <a:srgbClr val="FF0000"/>
                </a:solidFill>
              </a:rPr>
              <a:t>Portal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Power 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portal of power can work any </a:t>
            </a:r>
            <a:r>
              <a:rPr lang="en-US" dirty="0" err="1" smtClean="0">
                <a:solidFill>
                  <a:srgbClr val="FF0000"/>
                </a:solidFill>
              </a:rPr>
              <a:t>Skylander</a:t>
            </a:r>
            <a:r>
              <a:rPr lang="en-US" dirty="0" smtClean="0">
                <a:solidFill>
                  <a:srgbClr val="FF0000"/>
                </a:solidFill>
              </a:rPr>
              <a:t> in the world also the BOSS.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Legendary </a:t>
            </a:r>
            <a:r>
              <a:rPr lang="en-US" b="1" dirty="0" err="1" smtClean="0"/>
              <a:t>Skylanders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Legendary slam bam is a legendary </a:t>
            </a:r>
            <a:r>
              <a:rPr lang="en-US" dirty="0" err="1" smtClean="0">
                <a:solidFill>
                  <a:srgbClr val="FF0000"/>
                </a:solidFill>
              </a:rPr>
              <a:t>Skylander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And even tree rex is legendary too and they can’t get fired.                                  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C:\Documents and Settings\ohslab\Local Settings\Temporary Internet Files\Content.IE5\U6YZIO0G\MP9004424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67200"/>
            <a:ext cx="201178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2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833 0.70324 C -0.35833 0.73634 -0.33125 0.76319 -0.29826 0.76319 C -0.25937 0.76319 -0.24531 0.73333 -0.23941 0.71528 L -0.23333 0.6912 C -0.22726 0.67315 -0.21233 0.64329 -0.1684 0.64329 C -0.14028 0.64329 -0.10833 0.67014 -0.10833 0.70324 C -0.10833 0.73634 -0.14028 0.76319 -0.1684 0.76319 C -0.21233 0.76319 -0.22726 0.73333 -0.23333 0.71528 L -0.23941 0.6912 C -0.24531 0.67315 -0.25937 0.64329 -0.29826 0.64329 C -0.33125 0.64329 -0.35833 0.67014 -0.35833 0.70324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35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://images4.wikia.nocookie.net/__cb20120724233557/spyro/images/f/f2/Skylander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06" y="1600200"/>
            <a:ext cx="8062952" cy="270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4876800"/>
            <a:ext cx="142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Flame slinger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36873" y="4722030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spyro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2247" y="4507468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Stump smash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5671" y="4592598"/>
            <a:ext cx="10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Gill grunt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927294"/>
            <a:ext cx="89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erupter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4927294"/>
            <a:ext cx="90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 fizz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6406" y="4876800"/>
            <a:ext cx="146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happy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Kinds of  Cool </a:t>
            </a:r>
            <a:br>
              <a:rPr lang="en-US" dirty="0" smtClean="0"/>
            </a:br>
            <a:r>
              <a:rPr lang="en-US" dirty="0" err="1" smtClean="0"/>
              <a:t>Skylanders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Eyebrow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Interesting Fact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Only one </a:t>
            </a:r>
            <a:r>
              <a:rPr lang="en-US" dirty="0" err="1" smtClean="0">
                <a:solidFill>
                  <a:srgbClr val="FF0000"/>
                </a:solidFill>
              </a:rPr>
              <a:t>Skylander</a:t>
            </a:r>
            <a:r>
              <a:rPr lang="en-US" dirty="0" smtClean="0">
                <a:solidFill>
                  <a:srgbClr val="FF0000"/>
                </a:solidFill>
              </a:rPr>
              <a:t> can heal, an</a:t>
            </a:r>
            <a:r>
              <a:rPr lang="en-US" dirty="0" smtClean="0"/>
              <a:t>d it can be cool.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BOSS a person that you try </a:t>
            </a:r>
            <a:r>
              <a:rPr lang="en-US" smtClean="0"/>
              <a:t>to kill.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FCAA-C0B1-43F4-9505-0F041DC5DE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197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All About Skylanders</vt:lpstr>
      <vt:lpstr>Table of Contents</vt:lpstr>
      <vt:lpstr>Chapter 1</vt:lpstr>
      <vt:lpstr>How the Portal of Power Works</vt:lpstr>
      <vt:lpstr>Legendary Skylanders </vt:lpstr>
      <vt:lpstr>Diagram</vt:lpstr>
      <vt:lpstr>Different Kinds of  Cool  Skylanders</vt:lpstr>
      <vt:lpstr>Interesting Fact</vt:lpstr>
      <vt:lpstr>Glossary</vt:lpstr>
      <vt:lpstr>Conclusion</vt:lpstr>
    </vt:vector>
  </TitlesOfParts>
  <Company>mtsd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___________________</dc:title>
  <dc:creator>Young, Kathleen</dc:creator>
  <cp:lastModifiedBy>Young, Kathleen</cp:lastModifiedBy>
  <cp:revision>33</cp:revision>
  <cp:lastPrinted>2013-03-13T16:53:09Z</cp:lastPrinted>
  <dcterms:created xsi:type="dcterms:W3CDTF">2013-02-11T16:32:18Z</dcterms:created>
  <dcterms:modified xsi:type="dcterms:W3CDTF">2013-03-18T16:41:24Z</dcterms:modified>
</cp:coreProperties>
</file>