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AE4FB3-4198-4AED-B219-3D159568494A}" type="datetimeFigureOut">
              <a:rPr lang="en-US" smtClean="0"/>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98712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E4FB3-4198-4AED-B219-3D159568494A}" type="datetimeFigureOut">
              <a:rPr lang="en-US" smtClean="0"/>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25667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E4FB3-4198-4AED-B219-3D159568494A}" type="datetimeFigureOut">
              <a:rPr lang="en-US" smtClean="0"/>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1731204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E4FB3-4198-4AED-B219-3D159568494A}" type="datetimeFigureOut">
              <a:rPr lang="en-US" smtClean="0"/>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1845066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E4FB3-4198-4AED-B219-3D159568494A}" type="datetimeFigureOut">
              <a:rPr lang="en-US" smtClean="0"/>
              <a:t>6/17/2013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315033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AE4FB3-4198-4AED-B219-3D159568494A}" type="datetimeFigureOut">
              <a:rPr lang="en-US" smtClean="0"/>
              <a:t>6/17/2013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302447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AE4FB3-4198-4AED-B219-3D159568494A}" type="datetimeFigureOut">
              <a:rPr lang="en-US" smtClean="0"/>
              <a:t>6/17/2013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3633864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AE4FB3-4198-4AED-B219-3D159568494A}" type="datetimeFigureOut">
              <a:rPr lang="en-US" smtClean="0"/>
              <a:t>6/17/2013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252586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E4FB3-4198-4AED-B219-3D159568494A}" type="datetimeFigureOut">
              <a:rPr lang="en-US" smtClean="0"/>
              <a:t>6/17/2013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289617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E4FB3-4198-4AED-B219-3D159568494A}" type="datetimeFigureOut">
              <a:rPr lang="en-US" smtClean="0"/>
              <a:t>6/17/2013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4069388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E4FB3-4198-4AED-B219-3D159568494A}" type="datetimeFigureOut">
              <a:rPr lang="en-US" smtClean="0"/>
              <a:t>6/17/2013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7A51D-68AA-41AE-9AB9-6AA36775165F}" type="slidenum">
              <a:rPr lang="en-US" smtClean="0"/>
              <a:t>‹#›</a:t>
            </a:fld>
            <a:endParaRPr lang="en-US"/>
          </a:p>
        </p:txBody>
      </p:sp>
    </p:spTree>
    <p:extLst>
      <p:ext uri="{BB962C8B-B14F-4D97-AF65-F5344CB8AC3E}">
        <p14:creationId xmlns:p14="http://schemas.microsoft.com/office/powerpoint/2010/main" val="914438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E4FB3-4198-4AED-B219-3D159568494A}" type="datetimeFigureOut">
              <a:rPr lang="en-US" smtClean="0"/>
              <a:t>6/17/2013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7A51D-68AA-41AE-9AB9-6AA36775165F}" type="slidenum">
              <a:rPr lang="en-US" smtClean="0"/>
              <a:t>‹#›</a:t>
            </a:fld>
            <a:endParaRPr lang="en-US"/>
          </a:p>
        </p:txBody>
      </p:sp>
    </p:spTree>
    <p:extLst>
      <p:ext uri="{BB962C8B-B14F-4D97-AF65-F5344CB8AC3E}">
        <p14:creationId xmlns:p14="http://schemas.microsoft.com/office/powerpoint/2010/main" val="1204219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7030A0"/>
                </a:solidFill>
              </a:rPr>
              <a:t>P</a:t>
            </a:r>
            <a:r>
              <a:rPr lang="en-US" smtClean="0">
                <a:solidFill>
                  <a:srgbClr val="7030A0"/>
                </a:solidFill>
              </a:rPr>
              <a:t>oodles</a:t>
            </a:r>
            <a:endParaRPr lang="en-US" dirty="0">
              <a:solidFill>
                <a:srgbClr val="7030A0"/>
              </a:solidFill>
            </a:endParaRPr>
          </a:p>
        </p:txBody>
      </p:sp>
      <p:sp>
        <p:nvSpPr>
          <p:cNvPr id="3" name="Subtitle 2"/>
          <p:cNvSpPr>
            <a:spLocks noGrp="1"/>
          </p:cNvSpPr>
          <p:nvPr>
            <p:ph type="subTitle" idx="1"/>
          </p:nvPr>
        </p:nvSpPr>
        <p:spPr/>
        <p:txBody>
          <a:bodyPr/>
          <a:lstStyle/>
          <a:p>
            <a:r>
              <a:rPr lang="en-US" dirty="0" smtClean="0">
                <a:solidFill>
                  <a:srgbClr val="7030A0"/>
                </a:solidFill>
              </a:rPr>
              <a:t>By</a:t>
            </a:r>
          </a:p>
          <a:p>
            <a:r>
              <a:rPr lang="en-US" dirty="0" err="1" smtClean="0">
                <a:solidFill>
                  <a:srgbClr val="7030A0"/>
                </a:solidFill>
              </a:rPr>
              <a:t>Diya</a:t>
            </a:r>
            <a:r>
              <a:rPr lang="en-US" dirty="0" smtClean="0">
                <a:solidFill>
                  <a:srgbClr val="7030A0"/>
                </a:solidFill>
              </a:rPr>
              <a:t>  </a:t>
            </a:r>
            <a:r>
              <a:rPr lang="en-US" dirty="0" smtClean="0">
                <a:solidFill>
                  <a:srgbClr val="7030A0"/>
                </a:solidFill>
              </a:rPr>
              <a:t>and </a:t>
            </a:r>
            <a:r>
              <a:rPr lang="en-US" dirty="0" err="1" smtClean="0">
                <a:solidFill>
                  <a:srgbClr val="7030A0"/>
                </a:solidFill>
              </a:rPr>
              <a:t>Krish</a:t>
            </a:r>
            <a:r>
              <a:rPr lang="en-US" dirty="0" smtClean="0">
                <a:solidFill>
                  <a:srgbClr val="7030A0"/>
                </a:solidFill>
              </a:rPr>
              <a:t>   </a:t>
            </a:r>
            <a:r>
              <a:rPr lang="en-US" dirty="0" smtClean="0"/>
              <a:t> </a:t>
            </a:r>
            <a:endParaRPr lang="en-US" dirty="0" smtClean="0"/>
          </a:p>
        </p:txBody>
      </p:sp>
    </p:spTree>
    <p:extLst>
      <p:ext uri="{BB962C8B-B14F-4D97-AF65-F5344CB8AC3E}">
        <p14:creationId xmlns:p14="http://schemas.microsoft.com/office/powerpoint/2010/main" val="68082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Table of Contents</a:t>
            </a:r>
            <a:endParaRPr lang="en-US" dirty="0">
              <a:solidFill>
                <a:schemeClr val="accent1"/>
              </a:solidFill>
            </a:endParaRPr>
          </a:p>
        </p:txBody>
      </p:sp>
      <p:sp>
        <p:nvSpPr>
          <p:cNvPr id="3" name="Content Placeholder 2"/>
          <p:cNvSpPr>
            <a:spLocks noGrp="1"/>
          </p:cNvSpPr>
          <p:nvPr>
            <p:ph idx="1"/>
          </p:nvPr>
        </p:nvSpPr>
        <p:spPr>
          <a:xfrm>
            <a:off x="533400" y="1600200"/>
            <a:ext cx="8229600" cy="4525963"/>
          </a:xfrm>
        </p:spPr>
        <p:txBody>
          <a:bodyPr/>
          <a:lstStyle/>
          <a:p>
            <a:r>
              <a:rPr lang="en-US" dirty="0" smtClean="0">
                <a:solidFill>
                  <a:schemeClr val="bg1"/>
                </a:solidFill>
              </a:rPr>
              <a:t>Table  of contents</a:t>
            </a:r>
          </a:p>
          <a:p>
            <a:r>
              <a:rPr lang="en-US" dirty="0" smtClean="0">
                <a:solidFill>
                  <a:schemeClr val="bg1"/>
                </a:solidFill>
              </a:rPr>
              <a:t>Poodle history</a:t>
            </a:r>
          </a:p>
          <a:p>
            <a:r>
              <a:rPr lang="en-US" dirty="0" smtClean="0">
                <a:solidFill>
                  <a:schemeClr val="bg1"/>
                </a:solidFill>
              </a:rPr>
              <a:t>Poodle play time</a:t>
            </a:r>
          </a:p>
          <a:p>
            <a:r>
              <a:rPr lang="en-US" dirty="0" smtClean="0">
                <a:solidFill>
                  <a:schemeClr val="bg1"/>
                </a:solidFill>
              </a:rPr>
              <a:t>Looks</a:t>
            </a:r>
          </a:p>
          <a:p>
            <a:r>
              <a:rPr lang="en-US" dirty="0" smtClean="0">
                <a:solidFill>
                  <a:schemeClr val="bg1"/>
                </a:solidFill>
              </a:rPr>
              <a:t>Fun facts</a:t>
            </a:r>
            <a:endParaRPr lang="en-US" dirty="0">
              <a:solidFill>
                <a:schemeClr val="bg1"/>
              </a:solidFill>
            </a:endParaRPr>
          </a:p>
        </p:txBody>
      </p:sp>
    </p:spTree>
    <p:extLst>
      <p:ext uri="{BB962C8B-B14F-4D97-AF65-F5344CB8AC3E}">
        <p14:creationId xmlns:p14="http://schemas.microsoft.com/office/powerpoint/2010/main" val="391243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40000"/>
                    <a:lumOff val="60000"/>
                  </a:schemeClr>
                </a:solidFill>
              </a:rPr>
              <a:t>Poodle history</a:t>
            </a:r>
            <a:endParaRPr lang="en-US" dirty="0">
              <a:solidFill>
                <a:schemeClr val="accent4">
                  <a:lumMod val="40000"/>
                  <a:lumOff val="60000"/>
                </a:schemeClr>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accent6">
                    <a:lumMod val="40000"/>
                    <a:lumOff val="60000"/>
                  </a:schemeClr>
                </a:solidFill>
              </a:rPr>
              <a:t>There 3 sizes, The standard, miniature, and the toy. </a:t>
            </a:r>
            <a:r>
              <a:rPr lang="en-US" dirty="0">
                <a:solidFill>
                  <a:schemeClr val="accent6">
                    <a:lumMod val="40000"/>
                    <a:lumOff val="60000"/>
                  </a:schemeClr>
                </a:solidFill>
              </a:rPr>
              <a:t>T</a:t>
            </a:r>
            <a:r>
              <a:rPr lang="en-US" dirty="0" smtClean="0">
                <a:solidFill>
                  <a:schemeClr val="accent6">
                    <a:lumMod val="40000"/>
                    <a:lumOff val="60000"/>
                  </a:schemeClr>
                </a:solidFill>
              </a:rPr>
              <a:t>oy Poodles are the smallest poodles.</a:t>
            </a:r>
          </a:p>
          <a:p>
            <a:r>
              <a:rPr lang="en-US" dirty="0" smtClean="0">
                <a:solidFill>
                  <a:schemeClr val="accent6">
                    <a:lumMod val="40000"/>
                    <a:lumOff val="60000"/>
                  </a:schemeClr>
                </a:solidFill>
              </a:rPr>
              <a:t>Standard poodles are the biggest. Miniature  poodles are in the middle. Poodles have floppy ears. Poodles like to be indoors and outdoors. When you get a poodle ,Its not used to you so it will be aggressive to you and bite you, train it everyday to 15/20 </a:t>
            </a:r>
            <a:r>
              <a:rPr lang="en-US" dirty="0" err="1" smtClean="0">
                <a:solidFill>
                  <a:schemeClr val="accent6">
                    <a:lumMod val="40000"/>
                    <a:lumOff val="60000"/>
                  </a:schemeClr>
                </a:solidFill>
              </a:rPr>
              <a:t>miniuts</a:t>
            </a:r>
            <a:r>
              <a:rPr lang="en-US" dirty="0" smtClean="0">
                <a:solidFill>
                  <a:schemeClr val="accent6">
                    <a:lumMod val="40000"/>
                    <a:lumOff val="60000"/>
                  </a:schemeClr>
                </a:solidFill>
              </a:rPr>
              <a:t>  . The first poodle was in the 1400s</a:t>
            </a:r>
            <a:endParaRPr lang="en-US" dirty="0">
              <a:solidFill>
                <a:schemeClr val="accent6">
                  <a:lumMod val="40000"/>
                  <a:lumOff val="60000"/>
                </a:schemeClr>
              </a:solidFill>
            </a:endParaRPr>
          </a:p>
        </p:txBody>
      </p:sp>
      <p:pic>
        <p:nvPicPr>
          <p:cNvPr id="1027" name="Picture 3" descr="C:\Documents and Settings\ohslab\Local Settings\Temporary Internet Files\Content.IE5\B7VRQ6MW\MP90042276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8522" y="5715000"/>
            <a:ext cx="1420678" cy="1192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527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40000"/>
                    <a:lumOff val="60000"/>
                  </a:schemeClr>
                </a:solidFill>
              </a:rPr>
              <a:t>Poodle play time</a:t>
            </a:r>
            <a:endParaRPr lang="en-US" dirty="0">
              <a:solidFill>
                <a:schemeClr val="accent5">
                  <a:lumMod val="40000"/>
                  <a:lumOff val="60000"/>
                </a:schemeClr>
              </a:solidFill>
            </a:endParaRPr>
          </a:p>
        </p:txBody>
      </p:sp>
      <p:sp>
        <p:nvSpPr>
          <p:cNvPr id="3" name="Content Placeholder 2"/>
          <p:cNvSpPr>
            <a:spLocks noGrp="1"/>
          </p:cNvSpPr>
          <p:nvPr>
            <p:ph idx="1"/>
          </p:nvPr>
        </p:nvSpPr>
        <p:spPr/>
        <p:txBody>
          <a:bodyPr/>
          <a:lstStyle/>
          <a:p>
            <a:r>
              <a:rPr lang="en-US" dirty="0" smtClean="0">
                <a:solidFill>
                  <a:schemeClr val="bg1"/>
                </a:solidFill>
              </a:rPr>
              <a:t>Most dogs are hard to train but poodles are the easiest ones to train. To train your poodle do it with soft stuffed animals no hard plastic in it. For standard poodles you don’t need  stuffed toys</a:t>
            </a:r>
            <a:r>
              <a:rPr lang="en-US" dirty="0">
                <a:solidFill>
                  <a:schemeClr val="bg1"/>
                </a:solidFill>
              </a:rPr>
              <a:t> </a:t>
            </a:r>
            <a:r>
              <a:rPr lang="en-US" dirty="0" smtClean="0">
                <a:solidFill>
                  <a:schemeClr val="bg1"/>
                </a:solidFill>
              </a:rPr>
              <a:t>even though there poodles.</a:t>
            </a:r>
            <a:endParaRPr lang="en-US" dirty="0">
              <a:solidFill>
                <a:schemeClr val="bg1"/>
              </a:solidFill>
            </a:endParaRPr>
          </a:p>
        </p:txBody>
      </p:sp>
      <p:pic>
        <p:nvPicPr>
          <p:cNvPr id="2050" name="Picture 2" descr="C:\Documents and Settings\ohslab\Local Settings\Temporary Internet Files\Content.IE5\KUBX97L6\MP90042225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4191000"/>
            <a:ext cx="2667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00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Looks!</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0000"/>
                </a:solidFill>
              </a:rPr>
              <a:t>Toy poodles look so sweet. They have floppy ears and sharp muzzles. Miniature poodles look the same as the toy poodle but the toy poodle is different. If you buy a poodle you have to give it a really big haircut. </a:t>
            </a:r>
            <a:r>
              <a:rPr lang="en-US" dirty="0">
                <a:solidFill>
                  <a:srgbClr val="FF0000"/>
                </a:solidFill>
              </a:rPr>
              <a:t> </a:t>
            </a:r>
            <a:r>
              <a:rPr lang="en-US" dirty="0" smtClean="0">
                <a:solidFill>
                  <a:srgbClr val="FF0000"/>
                </a:solidFill>
              </a:rPr>
              <a:t>Standard poodles do not look the same. </a:t>
            </a:r>
            <a:endParaRPr lang="en-US" dirty="0">
              <a:solidFill>
                <a:srgbClr val="FF0000"/>
              </a:solidFill>
            </a:endParaRPr>
          </a:p>
        </p:txBody>
      </p:sp>
      <p:pic>
        <p:nvPicPr>
          <p:cNvPr id="3074" name="Picture 2" descr="C:\Documents and Settings\ohslab\Local Settings\Temporary Internet Files\Content.IE5\U6YZIO0G\MP90040259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4648200"/>
            <a:ext cx="1372716" cy="2058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603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Fun facts!</a:t>
            </a:r>
            <a:endParaRPr lang="en-US" dirty="0">
              <a:solidFill>
                <a:schemeClr val="bg2">
                  <a:lumMod val="50000"/>
                </a:schemeClr>
              </a:solidFill>
            </a:endParaRPr>
          </a:p>
        </p:txBody>
      </p:sp>
      <p:sp>
        <p:nvSpPr>
          <p:cNvPr id="3" name="Content Placeholder 2"/>
          <p:cNvSpPr>
            <a:spLocks noGrp="1"/>
          </p:cNvSpPr>
          <p:nvPr>
            <p:ph idx="1"/>
          </p:nvPr>
        </p:nvSpPr>
        <p:spPr>
          <a:xfrm>
            <a:off x="457200" y="1524000"/>
            <a:ext cx="8229600" cy="4525963"/>
          </a:xfrm>
        </p:spPr>
        <p:txBody>
          <a:bodyPr/>
          <a:lstStyle/>
          <a:p>
            <a:r>
              <a:rPr lang="en-US" dirty="0" smtClean="0">
                <a:solidFill>
                  <a:schemeClr val="accent6">
                    <a:lumMod val="50000"/>
                  </a:schemeClr>
                </a:solidFill>
              </a:rPr>
              <a:t>People think poodles are only girls but there not! There  both girls and boys! Poodles are popular and smart. Poodles don’t  like mean poodles or other dogs. Poodles are carnivores</a:t>
            </a:r>
            <a:r>
              <a:rPr lang="en-US" dirty="0" smtClean="0">
                <a:solidFill>
                  <a:srgbClr val="FFFF00"/>
                </a:solidFill>
              </a:rPr>
              <a:t>.</a:t>
            </a:r>
            <a:endParaRPr lang="en-US" dirty="0">
              <a:solidFill>
                <a:srgbClr val="FFFF00"/>
              </a:solidFill>
            </a:endParaRPr>
          </a:p>
        </p:txBody>
      </p:sp>
    </p:spTree>
    <p:extLst>
      <p:ext uri="{BB962C8B-B14F-4D97-AF65-F5344CB8AC3E}">
        <p14:creationId xmlns:p14="http://schemas.microsoft.com/office/powerpoint/2010/main" val="308835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Glossary</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r>
              <a:rPr lang="en-US" b="1" dirty="0" smtClean="0">
                <a:solidFill>
                  <a:schemeClr val="accent6">
                    <a:lumMod val="75000"/>
                  </a:schemeClr>
                </a:solidFill>
              </a:rPr>
              <a:t>  Aggressive- </a:t>
            </a:r>
            <a:r>
              <a:rPr lang="en-US" dirty="0" smtClean="0">
                <a:solidFill>
                  <a:schemeClr val="accent6">
                    <a:lumMod val="75000"/>
                  </a:schemeClr>
                </a:solidFill>
              </a:rPr>
              <a:t>a dog that scratches and bites</a:t>
            </a:r>
            <a:r>
              <a:rPr lang="en-US" b="1" dirty="0" smtClean="0">
                <a:solidFill>
                  <a:schemeClr val="accent6">
                    <a:lumMod val="75000"/>
                  </a:schemeClr>
                </a:solidFill>
              </a:rPr>
              <a:t>.</a:t>
            </a:r>
          </a:p>
          <a:p>
            <a:r>
              <a:rPr lang="en-US" b="1" dirty="0" smtClean="0">
                <a:solidFill>
                  <a:schemeClr val="accent6">
                    <a:lumMod val="75000"/>
                  </a:schemeClr>
                </a:solidFill>
              </a:rPr>
              <a:t>Carnivores-</a:t>
            </a:r>
            <a:r>
              <a:rPr lang="en-US" dirty="0" smtClean="0">
                <a:solidFill>
                  <a:schemeClr val="accent6">
                    <a:lumMod val="75000"/>
                  </a:schemeClr>
                </a:solidFill>
              </a:rPr>
              <a:t> meat eaters.</a:t>
            </a:r>
          </a:p>
          <a:p>
            <a:r>
              <a:rPr lang="en-US" b="1" dirty="0" smtClean="0">
                <a:solidFill>
                  <a:schemeClr val="accent6">
                    <a:lumMod val="75000"/>
                  </a:schemeClr>
                </a:solidFill>
              </a:rPr>
              <a:t>Muzzles-</a:t>
            </a:r>
            <a:r>
              <a:rPr lang="en-US" dirty="0" smtClean="0">
                <a:solidFill>
                  <a:schemeClr val="accent6">
                    <a:lumMod val="75000"/>
                  </a:schemeClr>
                </a:solidFill>
              </a:rPr>
              <a:t> nose and mouths part of a dog.</a:t>
            </a:r>
          </a:p>
          <a:p>
            <a:r>
              <a:rPr lang="en-US" b="1" dirty="0" smtClean="0">
                <a:solidFill>
                  <a:schemeClr val="accent6">
                    <a:lumMod val="75000"/>
                  </a:schemeClr>
                </a:solidFill>
              </a:rPr>
              <a:t>Standard-</a:t>
            </a:r>
            <a:r>
              <a:rPr lang="en-US" dirty="0" smtClean="0">
                <a:solidFill>
                  <a:schemeClr val="accent6">
                    <a:lumMod val="75000"/>
                  </a:schemeClr>
                </a:solidFill>
              </a:rPr>
              <a:t> a size.</a:t>
            </a:r>
          </a:p>
          <a:p>
            <a:r>
              <a:rPr lang="en-US" b="1" dirty="0" smtClean="0">
                <a:solidFill>
                  <a:schemeClr val="accent6">
                    <a:lumMod val="75000"/>
                  </a:schemeClr>
                </a:solidFill>
              </a:rPr>
              <a:t>Train- </a:t>
            </a:r>
            <a:r>
              <a:rPr lang="en-US" dirty="0" smtClean="0">
                <a:solidFill>
                  <a:schemeClr val="accent6">
                    <a:lumMod val="75000"/>
                  </a:schemeClr>
                </a:solidFill>
              </a:rPr>
              <a:t>to teach it its lesson or what to do.</a:t>
            </a:r>
            <a:endParaRPr lang="en-US" b="1" dirty="0" smtClean="0">
              <a:solidFill>
                <a:schemeClr val="accent6">
                  <a:lumMod val="75000"/>
                </a:schemeClr>
              </a:solidFill>
            </a:endParaRPr>
          </a:p>
          <a:p>
            <a:endParaRPr lang="en-US" b="1" dirty="0" smtClean="0"/>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246853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b="1" dirty="0" smtClean="0">
                <a:solidFill>
                  <a:schemeClr val="accent6">
                    <a:lumMod val="50000"/>
                  </a:schemeClr>
                </a:solidFill>
              </a:rPr>
              <a:t>Poodles</a:t>
            </a:r>
            <a:r>
              <a:rPr lang="en-US" dirty="0" smtClean="0">
                <a:solidFill>
                  <a:schemeClr val="accent6">
                    <a:lumMod val="50000"/>
                  </a:schemeClr>
                </a:solidFill>
              </a:rPr>
              <a:t> by Bobbie </a:t>
            </a:r>
            <a:r>
              <a:rPr lang="en-US" dirty="0" err="1" smtClean="0">
                <a:solidFill>
                  <a:schemeClr val="accent6">
                    <a:lumMod val="50000"/>
                  </a:schemeClr>
                </a:solidFill>
              </a:rPr>
              <a:t>kalman</a:t>
            </a:r>
            <a:endParaRPr lang="en-US" dirty="0" smtClean="0">
              <a:solidFill>
                <a:schemeClr val="accent6">
                  <a:lumMod val="50000"/>
                </a:schemeClr>
              </a:solidFill>
            </a:endParaRPr>
          </a:p>
          <a:p>
            <a:r>
              <a:rPr lang="en-US" b="1" dirty="0" smtClean="0">
                <a:solidFill>
                  <a:schemeClr val="accent6">
                    <a:lumMod val="50000"/>
                  </a:schemeClr>
                </a:solidFill>
              </a:rPr>
              <a:t>Poodles </a:t>
            </a:r>
            <a:r>
              <a:rPr lang="en-US" dirty="0" smtClean="0">
                <a:solidFill>
                  <a:schemeClr val="accent6">
                    <a:lumMod val="50000"/>
                  </a:schemeClr>
                </a:solidFill>
              </a:rPr>
              <a:t>by Lynn M. stone</a:t>
            </a:r>
          </a:p>
          <a:p>
            <a:r>
              <a:rPr lang="en-US" b="1" dirty="0" smtClean="0">
                <a:solidFill>
                  <a:schemeClr val="accent6">
                    <a:lumMod val="50000"/>
                  </a:schemeClr>
                </a:solidFill>
              </a:rPr>
              <a:t>Poodles </a:t>
            </a:r>
            <a:r>
              <a:rPr lang="en-US" dirty="0" smtClean="0">
                <a:solidFill>
                  <a:schemeClr val="accent6">
                    <a:lumMod val="50000"/>
                  </a:schemeClr>
                </a:solidFill>
              </a:rPr>
              <a:t>by Marc Crabtree</a:t>
            </a:r>
            <a:endParaRPr lang="en-US" b="1" dirty="0">
              <a:solidFill>
                <a:schemeClr val="accent6">
                  <a:lumMod val="50000"/>
                </a:schemeClr>
              </a:solidFill>
            </a:endParaRPr>
          </a:p>
        </p:txBody>
      </p:sp>
    </p:spTree>
    <p:extLst>
      <p:ext uri="{BB962C8B-B14F-4D97-AF65-F5344CB8AC3E}">
        <p14:creationId xmlns:p14="http://schemas.microsoft.com/office/powerpoint/2010/main" val="375075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296</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Poodles</vt:lpstr>
      <vt:lpstr>Table of Contents</vt:lpstr>
      <vt:lpstr>Poodle history</vt:lpstr>
      <vt:lpstr>Poodle play time</vt:lpstr>
      <vt:lpstr>Looks!</vt:lpstr>
      <vt:lpstr>Fun facts!</vt:lpstr>
      <vt:lpstr>Glossary</vt:lpstr>
      <vt:lpstr>Sources</vt:lpstr>
    </vt:vector>
  </TitlesOfParts>
  <Company>mtsd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your topic here.</dc:title>
  <dc:creator>Young, Kathleen</dc:creator>
  <cp:lastModifiedBy>Young, Kathleen</cp:lastModifiedBy>
  <cp:revision>15</cp:revision>
  <dcterms:created xsi:type="dcterms:W3CDTF">2013-06-10T18:22:54Z</dcterms:created>
  <dcterms:modified xsi:type="dcterms:W3CDTF">2013-06-17T15:55:41Z</dcterms:modified>
</cp:coreProperties>
</file>