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2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6" autoAdjust="0"/>
  </p:normalViewPr>
  <p:slideViewPr>
    <p:cSldViewPr>
      <p:cViewPr varScale="1">
        <p:scale>
          <a:sx n="106" d="100"/>
          <a:sy n="106" d="100"/>
        </p:scale>
        <p:origin x="10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23BC0D19-189F-4A88-B50B-0BB21A2E55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9C71FF5B-61BA-4507-99EF-55706331E9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79E00-50CF-42D1-89E9-30AA1C2574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95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0C436-75A3-4F7C-B531-1346971C49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11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C337AA-D193-4583-9D49-2DB12671BD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94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52A4D-C179-4CAC-B9D6-D1D6ADAEE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5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A9859-0D64-4894-B631-3267A4A99C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78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F70F1-8600-4E29-888C-A814B566F7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46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CB163D-F70F-486D-ABEC-B04CCFEC96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693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8C5602-603C-4430-8CFE-050F1453C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7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3BDA1-1135-4E2A-8510-09D4DD88AF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56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ACAE64-44E3-4524-86A0-87DD9DDC0D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485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23BDF-373E-4FC9-8522-401C839B7D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82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5CA7A-6F19-44CC-935B-DC3DD82E80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53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6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BE0A958-FCB6-4E3E-AEAF-D80434ED60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2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entonsoupkitchen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effectLst/>
              </a:rPr>
              <a:t>What is TASK and how does it work?</a:t>
            </a:r>
          </a:p>
        </p:txBody>
      </p:sp>
      <p:pic>
        <p:nvPicPr>
          <p:cNvPr id="3075" name="Picture 5" descr="TASK: Trenton Area Soup Kitchen" title="TASK: Trenton Area Soup Kitchen"/>
          <p:cNvPicPr>
            <a:picLocks noChangeAspect="1" noChangeArrowheads="1"/>
          </p:cNvPicPr>
          <p:nvPr>
            <p:ph type="subTitle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3810000"/>
            <a:ext cx="8534400" cy="20526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effectLst/>
              </a:rPr>
              <a:t>Mission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effectLst/>
              </a:rPr>
              <a:t>The Trenton Area Soup Kitchen (TASK) is a charitable, non-profit organization serving hungry people in the Trenton area by providing meals and other services to encourage self-sufficiency and improve quality of life and by informing the wider community of the needs of the hungry and advocating for resources to meet these needs.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dirty="0" smtClean="0">
                <a:effectLst/>
              </a:rPr>
              <a:t>Other services the soup kitchen offers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smtClean="0">
                <a:effectLst/>
              </a:rPr>
              <a:t>full-time, on-site social worker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smtClean="0">
                <a:effectLst/>
              </a:rPr>
              <a:t>Medical Services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smtClean="0">
                <a:effectLst/>
              </a:rPr>
              <a:t>Legal Services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smtClean="0">
                <a:effectLst/>
              </a:rPr>
              <a:t>Telephone, mail, fax and message services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smtClean="0">
                <a:effectLst/>
              </a:rPr>
              <a:t>Hygiene bags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smtClean="0">
                <a:effectLst/>
              </a:rPr>
              <a:t>Arts &amp; Ideas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smtClean="0">
                <a:effectLst/>
              </a:rPr>
              <a:t>Photo Ops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smtClean="0">
                <a:effectLst/>
              </a:rPr>
              <a:t>Kids’ Time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smtClean="0">
                <a:effectLst/>
              </a:rPr>
              <a:t>Tutoring				</a:t>
            </a:r>
          </a:p>
        </p:txBody>
      </p:sp>
      <p:pic>
        <p:nvPicPr>
          <p:cNvPr id="5124" name="Picture 7" descr="Other Services TASK Offers" title="Other Services TASK Offers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2438400"/>
            <a:ext cx="4191000" cy="31432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effectLst/>
              </a:rPr>
              <a:t>How do they survive?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/>
              </a:rPr>
              <a:t>Over 90% of TASK’s income consists of charitable donations from the surrounding community.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>
                <a:effectLst/>
              </a:rPr>
              <a:t>Individual donations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>
                <a:effectLst/>
              </a:rPr>
              <a:t>Matching gift programs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mtClean="0">
                <a:effectLst/>
              </a:rPr>
              <a:t>TASK Force Against Hunger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/>
              </a:rPr>
              <a:t>TASK also relies on donations of food, school supplies, clothes, toys, books, and just about anything else you have to give.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effectLst/>
              </a:rPr>
              <a:t>Facts: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effectLst/>
              </a:rPr>
              <a:t>TASK was founded in the early 1980’s by a group of individuals from local churches and service organizations.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effectLst/>
              </a:rPr>
              <a:t>It was first held in the basement of local churches and rented space until enough money was raised to build their current facility ($600,000).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effectLst/>
              </a:rPr>
              <a:t>A full day of TASK activities including two meals costs $3,000.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 smtClean="0">
                <a:effectLst/>
              </a:rPr>
              <a:t>The soup kitchen serves about 3,000 meals a week.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effectLst/>
              </a:rPr>
              <a:t>Contact Information: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>
                <a:effectLst/>
              </a:rPr>
              <a:t>Address: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>
                <a:effectLst/>
              </a:rPr>
              <a:t>TASK</a:t>
            </a:r>
            <a:br>
              <a:rPr lang="en-US" altLang="en-US" dirty="0" smtClean="0">
                <a:effectLst/>
              </a:rPr>
            </a:br>
            <a:r>
              <a:rPr lang="en-US" altLang="en-US" dirty="0" smtClean="0">
                <a:effectLst/>
              </a:rPr>
              <a:t>P.O. Box 872</a:t>
            </a:r>
            <a:br>
              <a:rPr lang="en-US" altLang="en-US" dirty="0" smtClean="0">
                <a:effectLst/>
              </a:rPr>
            </a:br>
            <a:r>
              <a:rPr lang="en-US" altLang="en-US" dirty="0" smtClean="0">
                <a:effectLst/>
              </a:rPr>
              <a:t>Trenton, NJ 08605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  <a:effectLst/>
              </a:rPr>
              <a:t>Phone: </a:t>
            </a:r>
            <a:r>
              <a:rPr lang="en-US" altLang="en-US" dirty="0" smtClean="0">
                <a:effectLst/>
              </a:rPr>
              <a:t>609-695-5456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  <a:effectLst/>
              </a:rPr>
              <a:t>Fax: </a:t>
            </a:r>
            <a:r>
              <a:rPr lang="en-US" altLang="en-US" dirty="0" smtClean="0">
                <a:effectLst/>
              </a:rPr>
              <a:t>609-695-1225 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b="1" smtClean="0">
                <a:solidFill>
                  <a:schemeClr val="tx2">
                    <a:lumMod val="75000"/>
                  </a:schemeClr>
                </a:solidFill>
                <a:effectLst/>
                <a:hlinkClick r:id="rId2"/>
              </a:rPr>
              <a:t>TASK </a:t>
            </a:r>
            <a:r>
              <a:rPr lang="en-US" altLang="en-US" b="1" dirty="0" smtClean="0">
                <a:solidFill>
                  <a:schemeClr val="tx2">
                    <a:lumMod val="75000"/>
                  </a:schemeClr>
                </a:solidFill>
                <a:effectLst/>
                <a:hlinkClick r:id="rId2"/>
              </a:rPr>
              <a:t>Website</a:t>
            </a:r>
            <a:endParaRPr lang="en-US" altLang="en-US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i="1" dirty="0" smtClean="0">
                <a:solidFill>
                  <a:schemeClr val="tx1"/>
                </a:solidFill>
                <a:effectLst/>
              </a:rPr>
              <a:t>WARM GEAR DRIVE FOR TASK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i="1" dirty="0" smtClean="0">
                <a:effectLst/>
              </a:rPr>
              <a:t>Interact </a:t>
            </a:r>
            <a:r>
              <a:rPr lang="en-US" altLang="en-US" sz="2800" dirty="0" smtClean="0">
                <a:effectLst/>
              </a:rPr>
              <a:t>needs your help!  We are collecting NEW or GENTLY-USED Hats, Gloves, Scarves, and Earmuffs for the Trenton Area Soup Kitchen (“TASK”).  T.A.S.K. also needs donations of NEW socks.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 smtClean="0">
              <a:effectLst/>
            </a:endParaRPr>
          </a:p>
          <a:p>
            <a:pPr eaLnBrk="1" hangingPunct="1">
              <a:defRPr/>
            </a:pPr>
            <a:r>
              <a:rPr lang="en-US" altLang="en-US" sz="2800" dirty="0" smtClean="0">
                <a:effectLst/>
              </a:rPr>
              <a:t>Please bring these items to your HR teacher or Ms. Rangnow in Room C-4.  </a:t>
            </a:r>
            <a:r>
              <a:rPr lang="en-US" altLang="en-US" sz="2800" dirty="0" smtClean="0">
                <a:effectLst/>
              </a:rPr>
              <a:t>All items need to be brought in by </a:t>
            </a:r>
            <a:r>
              <a:rPr lang="en-US" altLang="en-US" sz="2800" b="1" dirty="0" smtClean="0">
                <a:effectLst/>
              </a:rPr>
              <a:t>Monday, December 2nd.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228</TotalTime>
  <Words>303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Tahoma</vt:lpstr>
      <vt:lpstr>Arial</vt:lpstr>
      <vt:lpstr>Wingdings</vt:lpstr>
      <vt:lpstr>Slit</vt:lpstr>
      <vt:lpstr>What is TASK and how does it work?</vt:lpstr>
      <vt:lpstr>Mission</vt:lpstr>
      <vt:lpstr>Other services the soup kitchen offers</vt:lpstr>
      <vt:lpstr>How do they survive?</vt:lpstr>
      <vt:lpstr>Facts:</vt:lpstr>
      <vt:lpstr>Contact Information:</vt:lpstr>
      <vt:lpstr>WARM GEAR DRIVE FOR TASK</vt:lpstr>
    </vt:vector>
  </TitlesOfParts>
  <Company>Rider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TASK: What is it and how does it work?</dc:title>
  <dc:creator>student</dc:creator>
  <cp:lastModifiedBy>Swerdlow, Greg</cp:lastModifiedBy>
  <cp:revision>15</cp:revision>
  <dcterms:created xsi:type="dcterms:W3CDTF">2006-07-11T02:50:52Z</dcterms:created>
  <dcterms:modified xsi:type="dcterms:W3CDTF">2023-01-31T16:13:58Z</dcterms:modified>
</cp:coreProperties>
</file>