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x-wav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3" r:id="rId1"/>
  </p:sldMasterIdLst>
  <p:notesMasterIdLst>
    <p:notesMasterId r:id="rId58"/>
  </p:notesMasterIdLst>
  <p:handoutMasterIdLst>
    <p:handoutMasterId r:id="rId59"/>
  </p:handoutMasterIdLst>
  <p:sldIdLst>
    <p:sldId id="292" r:id="rId2"/>
    <p:sldId id="320" r:id="rId3"/>
    <p:sldId id="321" r:id="rId4"/>
    <p:sldId id="322" r:id="rId5"/>
    <p:sldId id="256" r:id="rId6"/>
    <p:sldId id="257" r:id="rId7"/>
    <p:sldId id="262" r:id="rId8"/>
    <p:sldId id="258" r:id="rId9"/>
    <p:sldId id="268" r:id="rId10"/>
    <p:sldId id="259" r:id="rId11"/>
    <p:sldId id="269" r:id="rId12"/>
    <p:sldId id="260" r:id="rId13"/>
    <p:sldId id="270" r:id="rId14"/>
    <p:sldId id="261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9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316" r:id="rId38"/>
    <p:sldId id="295" r:id="rId39"/>
    <p:sldId id="317" r:id="rId40"/>
    <p:sldId id="302" r:id="rId41"/>
    <p:sldId id="318" r:id="rId42"/>
    <p:sldId id="303" r:id="rId43"/>
    <p:sldId id="319" r:id="rId44"/>
    <p:sldId id="304" r:id="rId45"/>
    <p:sldId id="301" r:id="rId46"/>
    <p:sldId id="305" r:id="rId47"/>
    <p:sldId id="306" r:id="rId48"/>
    <p:sldId id="307" r:id="rId49"/>
    <p:sldId id="308" r:id="rId50"/>
    <p:sldId id="309" r:id="rId51"/>
    <p:sldId id="310" r:id="rId52"/>
    <p:sldId id="311" r:id="rId53"/>
    <p:sldId id="312" r:id="rId54"/>
    <p:sldId id="313" r:id="rId55"/>
    <p:sldId id="314" r:id="rId56"/>
    <p:sldId id="315" r:id="rId57"/>
  </p:sldIdLst>
  <p:sldSz cx="9144000" cy="6858000" type="screen4x3"/>
  <p:notesSz cx="6858000" cy="9296400"/>
  <p:defaultTextStyle>
    <a:defPPr>
      <a:defRPr lang="en-US"/>
    </a:defPPr>
    <a:lvl1pPr algn="ctr" rtl="0" eaLnBrk="0" fontAlgn="base" hangingPunct="0">
      <a:spcBef>
        <a:spcPct val="5000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 Rounded MT Bold" panose="020F0704030504030204" pitchFamily="34" charset="0"/>
        <a:ea typeface="+mn-ea"/>
        <a:cs typeface="+mn-cs"/>
      </a:defRPr>
    </a:lvl1pPr>
    <a:lvl2pPr marL="457200" algn="ctr" rtl="0" eaLnBrk="0" fontAlgn="base" hangingPunct="0">
      <a:spcBef>
        <a:spcPct val="5000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 Rounded MT Bold" panose="020F0704030504030204" pitchFamily="34" charset="0"/>
        <a:ea typeface="+mn-ea"/>
        <a:cs typeface="+mn-cs"/>
      </a:defRPr>
    </a:lvl2pPr>
    <a:lvl3pPr marL="914400" algn="ctr" rtl="0" eaLnBrk="0" fontAlgn="base" hangingPunct="0">
      <a:spcBef>
        <a:spcPct val="5000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 Rounded MT Bold" panose="020F0704030504030204" pitchFamily="34" charset="0"/>
        <a:ea typeface="+mn-ea"/>
        <a:cs typeface="+mn-cs"/>
      </a:defRPr>
    </a:lvl3pPr>
    <a:lvl4pPr marL="1371600" algn="ctr" rtl="0" eaLnBrk="0" fontAlgn="base" hangingPunct="0">
      <a:spcBef>
        <a:spcPct val="5000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 Rounded MT Bold" panose="020F0704030504030204" pitchFamily="34" charset="0"/>
        <a:ea typeface="+mn-ea"/>
        <a:cs typeface="+mn-cs"/>
      </a:defRPr>
    </a:lvl4pPr>
    <a:lvl5pPr marL="1828800" algn="ctr" rtl="0" eaLnBrk="0" fontAlgn="base" hangingPunct="0">
      <a:spcBef>
        <a:spcPct val="5000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 Rounded MT Bold" panose="020F07040305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 Rounded MT Bold" panose="020F07040305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 Rounded MT Bold" panose="020F07040305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 Rounded MT Bold" panose="020F07040305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 Rounded MT Bold" panose="020F07040305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F3300"/>
    <a:srgbClr val="FFFF00"/>
    <a:srgbClr val="F9DC07"/>
    <a:srgbClr val="0066FF"/>
    <a:srgbClr val="996633"/>
    <a:srgbClr val="E2800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 showOutlineIcons="0">
    <p:restoredLeft sz="34587" autoAdjust="0"/>
    <p:restoredTop sz="86427" autoAdjust="0"/>
  </p:normalViewPr>
  <p:slideViewPr>
    <p:cSldViewPr>
      <p:cViewPr varScale="1">
        <p:scale>
          <a:sx n="96" d="100"/>
          <a:sy n="96" d="100"/>
        </p:scale>
        <p:origin x="372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44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4072"/>
    </p:cViewPr>
  </p:sorterViewPr>
  <p:notesViewPr>
    <p:cSldViewPr>
      <p:cViewPr varScale="1">
        <p:scale>
          <a:sx n="57" d="100"/>
          <a:sy n="57" d="100"/>
        </p:scale>
        <p:origin x="-1170" y="-96"/>
      </p:cViewPr>
      <p:guideLst>
        <p:guide orient="horz" pos="2928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61" Type="http://schemas.openxmlformats.org/officeDocument/2006/relationships/viewProps" Target="viewProp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handoutMaster" Target="handoutMasters/handout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200">
                <a:effectLst/>
                <a:latin typeface="Times New Roman" panose="02020603050405020304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effectLst/>
                <a:latin typeface="Times New Roman" panose="02020603050405020304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481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2971800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200">
                <a:effectLst/>
                <a:latin typeface="Times New Roman" panose="02020603050405020304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481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831263"/>
            <a:ext cx="2971800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effectLst/>
                <a:latin typeface="Times New Roman" panose="02020603050405020304" pitchFamily="18" charset="0"/>
              </a:defRPr>
            </a:lvl1pPr>
          </a:lstStyle>
          <a:p>
            <a:fld id="{A60396AD-C4AD-4AFB-89D7-275CBECA341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200">
                <a:effectLst/>
                <a:latin typeface="Times New Roman" panose="02020603050405020304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effectLst/>
                <a:latin typeface="Times New Roman" panose="02020603050405020304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471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49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71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3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71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2971800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200">
                <a:effectLst/>
                <a:latin typeface="Times New Roman" panose="02020603050405020304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471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831263"/>
            <a:ext cx="2971800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effectLst/>
                <a:latin typeface="Times New Roman" panose="02020603050405020304" pitchFamily="18" charset="0"/>
              </a:defRPr>
            </a:lvl1pPr>
          </a:lstStyle>
          <a:p>
            <a:fld id="{29EC5B1C-CCBA-4C12-B3A0-B9229588FB8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2C6F55C-B62F-4E31-BA06-81CDE8CEA2EC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8C4DC18-C962-45AE-B8C0-FE52EB14ECFB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01BB63E-A351-4454-97BE-D42135CAAA0D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8DE4EF9-3258-406A-A878-6FE47861664F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5FA4B8-ED52-4CA0-9BFA-D544AEA442E0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4326B06-36AF-460D-A5FB-FFC7B5213B30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2A2BD39-5149-44D1-887D-EF10C33AB209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BCC73F9-5FC7-43E0-8771-EAADA9A72F78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83D30BD-3440-4EF0-93ED-8FEEBF1B8C36}" type="slidenum">
              <a:rPr lang="en-US" altLang="en-US"/>
              <a:pPr/>
              <a:t>17</a:t>
            </a:fld>
            <a:endParaRPr lang="en-US" altLang="en-US"/>
          </a:p>
        </p:txBody>
      </p:sp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8409DBA-2550-4A07-9057-7CC499F5F06B}" type="slidenum">
              <a:rPr lang="en-US" altLang="en-US"/>
              <a:pPr/>
              <a:t>18</a:t>
            </a:fld>
            <a:endParaRPr lang="en-US" altLang="en-US"/>
          </a:p>
        </p:txBody>
      </p:sp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3B5B1AC-18E4-4DCB-91F2-013D337BC4F5}" type="slidenum">
              <a:rPr lang="en-US" altLang="en-US"/>
              <a:pPr/>
              <a:t>19</a:t>
            </a:fld>
            <a:endParaRPr lang="en-US" altLang="en-US"/>
          </a:p>
        </p:txBody>
      </p:sp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50AA456-9650-4091-BD25-37755DEB9FA2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188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8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195204C-3DC8-4B7A-9559-847F355E2445}" type="slidenum">
              <a:rPr lang="en-US" altLang="en-US"/>
              <a:pPr/>
              <a:t>20</a:t>
            </a:fld>
            <a:endParaRPr lang="en-US" altLang="en-US"/>
          </a:p>
        </p:txBody>
      </p:sp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73C35FD-0FEB-43C0-BFBC-47FC7973AA03}" type="slidenum">
              <a:rPr lang="en-US" altLang="en-US"/>
              <a:pPr/>
              <a:t>21</a:t>
            </a:fld>
            <a:endParaRPr lang="en-US" altLang="en-US"/>
          </a:p>
        </p:txBody>
      </p:sp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F27FD52-C3AB-4D79-AC83-0058314F268A}" type="slidenum">
              <a:rPr lang="en-US" altLang="en-US"/>
              <a:pPr/>
              <a:t>22</a:t>
            </a:fld>
            <a:endParaRPr lang="en-US" altLang="en-US"/>
          </a:p>
        </p:txBody>
      </p:sp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2453FBA-E41E-400B-AD9D-68AFA5663F22}" type="slidenum">
              <a:rPr lang="en-US" altLang="en-US"/>
              <a:pPr/>
              <a:t>23</a:t>
            </a:fld>
            <a:endParaRPr lang="en-US" altLang="en-US"/>
          </a:p>
        </p:txBody>
      </p:sp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D62033C-7BD9-49BF-8F1A-B10503EB46E3}" type="slidenum">
              <a:rPr lang="en-US" altLang="en-US"/>
              <a:pPr/>
              <a:t>24</a:t>
            </a:fld>
            <a:endParaRPr lang="en-US" altLang="en-US"/>
          </a:p>
        </p:txBody>
      </p:sp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C3B0F71-71AB-46B8-8AB1-9C87468C45AD}" type="slidenum">
              <a:rPr lang="en-US" altLang="en-US"/>
              <a:pPr/>
              <a:t>25</a:t>
            </a:fld>
            <a:endParaRPr lang="en-US" altLang="en-US"/>
          </a:p>
        </p:txBody>
      </p:sp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8DC5EE5-3FAB-48B5-BEBC-5A360353A908}" type="slidenum">
              <a:rPr lang="en-US" altLang="en-US"/>
              <a:pPr/>
              <a:t>26</a:t>
            </a:fld>
            <a:endParaRPr lang="en-US" altLang="en-US"/>
          </a:p>
        </p:txBody>
      </p:sp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7AC2EFC-61AD-4F48-AAB0-428FE0820F3D}" type="slidenum">
              <a:rPr lang="en-US" altLang="en-US"/>
              <a:pPr/>
              <a:t>27</a:t>
            </a:fld>
            <a:endParaRPr lang="en-US" altLang="en-US"/>
          </a:p>
        </p:txBody>
      </p:sp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47DB372-ECDC-4D38-B94B-FC43CD513E68}" type="slidenum">
              <a:rPr lang="en-US" altLang="en-US"/>
              <a:pPr/>
              <a:t>28</a:t>
            </a:fld>
            <a:endParaRPr lang="en-US" altLang="en-US"/>
          </a:p>
        </p:txBody>
      </p:sp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EC5D96C-CBCB-4BDC-9278-3E8FFD36B84F}" type="slidenum">
              <a:rPr lang="en-US" altLang="en-US"/>
              <a:pPr/>
              <a:t>29</a:t>
            </a:fld>
            <a:endParaRPr lang="en-US" altLang="en-US"/>
          </a:p>
        </p:txBody>
      </p:sp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75BE3D-9213-4E6F-B4E7-56837D7D4336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189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9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0A7B0C5-D233-4B92-97F0-779C9AA60BBA}" type="slidenum">
              <a:rPr lang="en-US" altLang="en-US"/>
              <a:pPr/>
              <a:t>30</a:t>
            </a:fld>
            <a:endParaRPr lang="en-US" altLang="en-US"/>
          </a:p>
        </p:txBody>
      </p:sp>
      <p:sp>
        <p:nvSpPr>
          <p:cNvPr id="7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D5B39D5-F0A0-4556-8590-554FFE61C6EC}" type="slidenum">
              <a:rPr lang="en-US" altLang="en-US"/>
              <a:pPr/>
              <a:t>31</a:t>
            </a:fld>
            <a:endParaRPr lang="en-US" altLang="en-US"/>
          </a:p>
        </p:txBody>
      </p:sp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85B8E2D-189F-482A-AAFB-D97C795AB81C}" type="slidenum">
              <a:rPr lang="en-US" altLang="en-US"/>
              <a:pPr/>
              <a:t>32</a:t>
            </a:fld>
            <a:endParaRPr lang="en-US" altLang="en-US"/>
          </a:p>
        </p:txBody>
      </p:sp>
      <p:sp>
        <p:nvSpPr>
          <p:cNvPr id="7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122B03D-C734-4239-BD13-F78941EA4A04}" type="slidenum">
              <a:rPr lang="en-US" altLang="en-US"/>
              <a:pPr/>
              <a:t>33</a:t>
            </a:fld>
            <a:endParaRPr lang="en-US" altLang="en-US"/>
          </a:p>
        </p:txBody>
      </p:sp>
      <p:sp>
        <p:nvSpPr>
          <p:cNvPr id="7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3303129-F6EA-4D48-A14F-89DC7F1979D8}" type="slidenum">
              <a:rPr lang="en-US" altLang="en-US"/>
              <a:pPr/>
              <a:t>34</a:t>
            </a:fld>
            <a:endParaRPr lang="en-US" altLang="en-US"/>
          </a:p>
        </p:txBody>
      </p:sp>
      <p:sp>
        <p:nvSpPr>
          <p:cNvPr id="7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D531918-23DC-4B7A-B443-AC847F07CAF7}" type="slidenum">
              <a:rPr lang="en-US" altLang="en-US"/>
              <a:pPr/>
              <a:t>35</a:t>
            </a:fld>
            <a:endParaRPr lang="en-US" altLang="en-US"/>
          </a:p>
        </p:txBody>
      </p:sp>
      <p:sp>
        <p:nvSpPr>
          <p:cNvPr id="78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3DCC808-117B-43BC-9021-6165C31DD4BA}" type="slidenum">
              <a:rPr lang="en-US" altLang="en-US"/>
              <a:pPr/>
              <a:t>36</a:t>
            </a:fld>
            <a:endParaRPr lang="en-US" altLang="en-US"/>
          </a:p>
        </p:txBody>
      </p:sp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36A0DF6-2825-4455-B028-FC7AE7B1FB37}" type="slidenum">
              <a:rPr lang="en-US" altLang="en-US"/>
              <a:pPr/>
              <a:t>37</a:t>
            </a:fld>
            <a:endParaRPr lang="en-US" altLang="en-US"/>
          </a:p>
        </p:txBody>
      </p:sp>
      <p:sp>
        <p:nvSpPr>
          <p:cNvPr id="151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1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F5250C2-A79F-4F54-881A-C505049A2BED}" type="slidenum">
              <a:rPr lang="en-US" altLang="en-US"/>
              <a:pPr/>
              <a:t>38</a:t>
            </a:fld>
            <a:endParaRPr lang="en-US" altLang="en-US"/>
          </a:p>
        </p:txBody>
      </p:sp>
      <p:sp>
        <p:nvSpPr>
          <p:cNvPr id="88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CDD672D-9548-4667-9CAF-5BAC4147C2AB}" type="slidenum">
              <a:rPr lang="en-US" altLang="en-US"/>
              <a:pPr/>
              <a:t>39</a:t>
            </a:fld>
            <a:endParaRPr lang="en-US" altLang="en-US"/>
          </a:p>
        </p:txBody>
      </p:sp>
      <p:sp>
        <p:nvSpPr>
          <p:cNvPr id="153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D975A24-B98A-48A3-B0AC-36DEA3A37C89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190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0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1BD3F96-7025-430C-B5FF-AB01D8858C14}" type="slidenum">
              <a:rPr lang="en-US" altLang="en-US"/>
              <a:pPr/>
              <a:t>40</a:t>
            </a:fld>
            <a:endParaRPr lang="en-US" altLang="en-US"/>
          </a:p>
        </p:txBody>
      </p:sp>
      <p:sp>
        <p:nvSpPr>
          <p:cNvPr id="102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64F842F-338B-483E-B62C-1EEE6354B44E}" type="slidenum">
              <a:rPr lang="en-US" altLang="en-US"/>
              <a:pPr/>
              <a:t>41</a:t>
            </a:fld>
            <a:endParaRPr lang="en-US" altLang="en-US"/>
          </a:p>
        </p:txBody>
      </p:sp>
      <p:sp>
        <p:nvSpPr>
          <p:cNvPr id="155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5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9A91396-F10F-4883-B025-BDCBC112DE4D}" type="slidenum">
              <a:rPr lang="en-US" altLang="en-US"/>
              <a:pPr/>
              <a:t>42</a:t>
            </a:fld>
            <a:endParaRPr lang="en-US" altLang="en-US"/>
          </a:p>
        </p:txBody>
      </p:sp>
      <p:sp>
        <p:nvSpPr>
          <p:cNvPr id="104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2C3832C-9B3A-4F00-9C13-0478C8FB6451}" type="slidenum">
              <a:rPr lang="en-US" altLang="en-US"/>
              <a:pPr/>
              <a:t>43</a:t>
            </a:fld>
            <a:endParaRPr lang="en-US" altLang="en-US"/>
          </a:p>
        </p:txBody>
      </p:sp>
      <p:sp>
        <p:nvSpPr>
          <p:cNvPr id="157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7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2D55D8B-C8B2-4F12-B0C9-C139C939C5CC}" type="slidenum">
              <a:rPr lang="en-US" altLang="en-US"/>
              <a:pPr/>
              <a:t>44</a:t>
            </a:fld>
            <a:endParaRPr lang="en-US" altLang="en-US"/>
          </a:p>
        </p:txBody>
      </p:sp>
      <p:sp>
        <p:nvSpPr>
          <p:cNvPr id="106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29833B9-B4B2-4204-B165-2BD7B690DC7E}" type="slidenum">
              <a:rPr lang="en-US" altLang="en-US"/>
              <a:pPr/>
              <a:t>45</a:t>
            </a:fld>
            <a:endParaRPr lang="en-US" altLang="en-US"/>
          </a:p>
        </p:txBody>
      </p:sp>
      <p:sp>
        <p:nvSpPr>
          <p:cNvPr id="100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D234064-B7C9-40F9-AA35-D3A152B570C0}" type="slidenum">
              <a:rPr lang="en-US" altLang="en-US"/>
              <a:pPr/>
              <a:t>46</a:t>
            </a:fld>
            <a:endParaRPr lang="en-US" altLang="en-US"/>
          </a:p>
        </p:txBody>
      </p:sp>
      <p:sp>
        <p:nvSpPr>
          <p:cNvPr id="108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47EA11C-76E8-4E91-95B9-933DA0D0BA07}" type="slidenum">
              <a:rPr lang="en-US" altLang="en-US"/>
              <a:pPr/>
              <a:t>47</a:t>
            </a:fld>
            <a:endParaRPr lang="en-US" altLang="en-US"/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81B9D31-689C-4F3E-B22D-C3D8EBE141C6}" type="slidenum">
              <a:rPr lang="en-US" altLang="en-US"/>
              <a:pPr/>
              <a:t>48</a:t>
            </a:fld>
            <a:endParaRPr lang="en-US" altLang="en-US"/>
          </a:p>
        </p:txBody>
      </p:sp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46F2D47-77DA-4EEE-A2D9-D39BA43DFEDF}" type="slidenum">
              <a:rPr lang="en-US" altLang="en-US"/>
              <a:pPr/>
              <a:t>49</a:t>
            </a:fld>
            <a:endParaRPr lang="en-US" altLang="en-US"/>
          </a:p>
        </p:txBody>
      </p:sp>
      <p:sp>
        <p:nvSpPr>
          <p:cNvPr id="114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830E961-FE00-4837-8FA2-52C72ED40BBB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7698C26-1C71-4E46-854C-3502B84F582C}" type="slidenum">
              <a:rPr lang="en-US" altLang="en-US"/>
              <a:pPr/>
              <a:t>50</a:t>
            </a:fld>
            <a:endParaRPr lang="en-US" altLang="en-US"/>
          </a:p>
        </p:txBody>
      </p:sp>
      <p:sp>
        <p:nvSpPr>
          <p:cNvPr id="116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523EAB4-3465-442B-9068-4CBC52FA2B6B}" type="slidenum">
              <a:rPr lang="en-US" altLang="en-US"/>
              <a:pPr/>
              <a:t>51</a:t>
            </a:fld>
            <a:endParaRPr lang="en-US" altLang="en-US"/>
          </a:p>
        </p:txBody>
      </p:sp>
      <p:sp>
        <p:nvSpPr>
          <p:cNvPr id="118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4ABDCFB-A6B7-45C5-A058-BD622F94AE0F}" type="slidenum">
              <a:rPr lang="en-US" altLang="en-US"/>
              <a:pPr/>
              <a:t>52</a:t>
            </a:fld>
            <a:endParaRPr lang="en-US" altLang="en-US"/>
          </a:p>
        </p:txBody>
      </p:sp>
      <p:sp>
        <p:nvSpPr>
          <p:cNvPr id="120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0A8C411-A136-43E8-ABB8-9DAB45A905D6}" type="slidenum">
              <a:rPr lang="en-US" altLang="en-US"/>
              <a:pPr/>
              <a:t>53</a:t>
            </a:fld>
            <a:endParaRPr lang="en-US" altLang="en-US"/>
          </a:p>
        </p:txBody>
      </p:sp>
      <p:sp>
        <p:nvSpPr>
          <p:cNvPr id="122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E72A12A-6E6C-43D6-8621-2059058EB4F6}" type="slidenum">
              <a:rPr lang="en-US" altLang="en-US"/>
              <a:pPr/>
              <a:t>54</a:t>
            </a:fld>
            <a:endParaRPr lang="en-US" altLang="en-US"/>
          </a:p>
        </p:txBody>
      </p:sp>
      <p:sp>
        <p:nvSpPr>
          <p:cNvPr id="124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BF13E5D-74A6-493F-BFB1-E8814B808039}" type="slidenum">
              <a:rPr lang="en-US" altLang="en-US"/>
              <a:pPr/>
              <a:t>55</a:t>
            </a:fld>
            <a:endParaRPr lang="en-US" altLang="en-US"/>
          </a:p>
        </p:txBody>
      </p:sp>
      <p:sp>
        <p:nvSpPr>
          <p:cNvPr id="126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A7BB8FA-A2C3-4675-BB00-76BD58A57654}" type="slidenum">
              <a:rPr lang="en-US" altLang="en-US"/>
              <a:pPr/>
              <a:t>56</a:t>
            </a:fld>
            <a:endParaRPr lang="en-US" altLang="en-US"/>
          </a:p>
        </p:txBody>
      </p:sp>
      <p:sp>
        <p:nvSpPr>
          <p:cNvPr id="129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E7B1784-FDCA-470C-8D72-08767E024B6D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BEE295A-9960-4E21-BC79-FC0690AFE191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94C504D-2A78-4D00-8270-95E28B312071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275C577-EB3F-4C15-9919-E86498483952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0946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210947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210948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>
                  <a:gd name="T0" fmla="*/ 2740 w 2882"/>
                  <a:gd name="T1" fmla="*/ 528 h 1671"/>
                  <a:gd name="T2" fmla="*/ 2632 w 2882"/>
                  <a:gd name="T3" fmla="*/ 484 h 1671"/>
                  <a:gd name="T4" fmla="*/ 2480 w 2882"/>
                  <a:gd name="T5" fmla="*/ 424 h 1671"/>
                  <a:gd name="T6" fmla="*/ 2203 w 2882"/>
                  <a:gd name="T7" fmla="*/ 343 h 1671"/>
                  <a:gd name="T8" fmla="*/ 1970 w 2882"/>
                  <a:gd name="T9" fmla="*/ 277 h 1671"/>
                  <a:gd name="T10" fmla="*/ 1807 w 2882"/>
                  <a:gd name="T11" fmla="*/ 212 h 1671"/>
                  <a:gd name="T12" fmla="*/ 1693 w 2882"/>
                  <a:gd name="T13" fmla="*/ 152 h 1671"/>
                  <a:gd name="T14" fmla="*/ 1628 w 2882"/>
                  <a:gd name="T15" fmla="*/ 103 h 1671"/>
                  <a:gd name="T16" fmla="*/ 1590 w 2882"/>
                  <a:gd name="T17" fmla="*/ 60 h 1671"/>
                  <a:gd name="T18" fmla="*/ 1579 w 2882"/>
                  <a:gd name="T19" fmla="*/ 27 h 1671"/>
                  <a:gd name="T20" fmla="*/ 1585 w 2882"/>
                  <a:gd name="T21" fmla="*/ 0 h 1671"/>
                  <a:gd name="T22" fmla="*/ 1557 w 2882"/>
                  <a:gd name="T23" fmla="*/ 49 h 1671"/>
                  <a:gd name="T24" fmla="*/ 1568 w 2882"/>
                  <a:gd name="T25" fmla="*/ 98 h 1671"/>
                  <a:gd name="T26" fmla="*/ 1617 w 2882"/>
                  <a:gd name="T27" fmla="*/ 141 h 1671"/>
                  <a:gd name="T28" fmla="*/ 1688 w 2882"/>
                  <a:gd name="T29" fmla="*/ 185 h 1671"/>
                  <a:gd name="T30" fmla="*/ 1791 w 2882"/>
                  <a:gd name="T31" fmla="*/ 228 h 1671"/>
                  <a:gd name="T32" fmla="*/ 2040 w 2882"/>
                  <a:gd name="T33" fmla="*/ 310 h 1671"/>
                  <a:gd name="T34" fmla="*/ 2285 w 2882"/>
                  <a:gd name="T35" fmla="*/ 381 h 1671"/>
                  <a:gd name="T36" fmla="*/ 2464 w 2882"/>
                  <a:gd name="T37" fmla="*/ 435 h 1671"/>
                  <a:gd name="T38" fmla="*/ 2605 w 2882"/>
                  <a:gd name="T39" fmla="*/ 484 h 1671"/>
                  <a:gd name="T40" fmla="*/ 2708 w 2882"/>
                  <a:gd name="T41" fmla="*/ 528 h 1671"/>
                  <a:gd name="T42" fmla="*/ 2768 w 2882"/>
                  <a:gd name="T43" fmla="*/ 560 h 1671"/>
                  <a:gd name="T44" fmla="*/ 2795 w 2882"/>
                  <a:gd name="T45" fmla="*/ 593 h 1671"/>
                  <a:gd name="T46" fmla="*/ 2795 w 2882"/>
                  <a:gd name="T47" fmla="*/ 642 h 1671"/>
                  <a:gd name="T48" fmla="*/ 2762 w 2882"/>
                  <a:gd name="T49" fmla="*/ 691 h 1671"/>
                  <a:gd name="T50" fmla="*/ 2692 w 2882"/>
                  <a:gd name="T51" fmla="*/ 735 h 1671"/>
                  <a:gd name="T52" fmla="*/ 2589 w 2882"/>
                  <a:gd name="T53" fmla="*/ 778 h 1671"/>
                  <a:gd name="T54" fmla="*/ 2458 w 2882"/>
                  <a:gd name="T55" fmla="*/ 822 h 1671"/>
                  <a:gd name="T56" fmla="*/ 2301 w 2882"/>
                  <a:gd name="T57" fmla="*/ 865 h 1671"/>
                  <a:gd name="T58" fmla="*/ 2030 w 2882"/>
                  <a:gd name="T59" fmla="*/ 930 h 1671"/>
                  <a:gd name="T60" fmla="*/ 1606 w 2882"/>
                  <a:gd name="T61" fmla="*/ 1034 h 1671"/>
                  <a:gd name="T62" fmla="*/ 1145 w 2882"/>
                  <a:gd name="T63" fmla="*/ 1164 h 1671"/>
                  <a:gd name="T64" fmla="*/ 673 w 2882"/>
                  <a:gd name="T65" fmla="*/ 1328 h 1671"/>
                  <a:gd name="T66" fmla="*/ 217 w 2882"/>
                  <a:gd name="T67" fmla="*/ 1545 h 1671"/>
                  <a:gd name="T68" fmla="*/ 353 w 2882"/>
                  <a:gd name="T69" fmla="*/ 1671 h 1671"/>
                  <a:gd name="T70" fmla="*/ 754 w 2882"/>
                  <a:gd name="T71" fmla="*/ 1469 h 1671"/>
                  <a:gd name="T72" fmla="*/ 1145 w 2882"/>
                  <a:gd name="T73" fmla="*/ 1311 h 1671"/>
                  <a:gd name="T74" fmla="*/ 1519 w 2882"/>
                  <a:gd name="T75" fmla="*/ 1186 h 1671"/>
                  <a:gd name="T76" fmla="*/ 1861 w 2882"/>
                  <a:gd name="T77" fmla="*/ 1083 h 1671"/>
                  <a:gd name="T78" fmla="*/ 2165 w 2882"/>
                  <a:gd name="T79" fmla="*/ 1007 h 1671"/>
                  <a:gd name="T80" fmla="*/ 2426 w 2882"/>
                  <a:gd name="T81" fmla="*/ 947 h 1671"/>
                  <a:gd name="T82" fmla="*/ 2626 w 2882"/>
                  <a:gd name="T83" fmla="*/ 892 h 1671"/>
                  <a:gd name="T84" fmla="*/ 2762 w 2882"/>
                  <a:gd name="T85" fmla="*/ 838 h 1671"/>
                  <a:gd name="T86" fmla="*/ 2827 w 2882"/>
                  <a:gd name="T87" fmla="*/ 794 h 1671"/>
                  <a:gd name="T88" fmla="*/ 2865 w 2882"/>
                  <a:gd name="T89" fmla="*/ 745 h 1671"/>
                  <a:gd name="T90" fmla="*/ 2882 w 2882"/>
                  <a:gd name="T91" fmla="*/ 702 h 1671"/>
                  <a:gd name="T92" fmla="*/ 2854 w 2882"/>
                  <a:gd name="T93" fmla="*/ 620 h 1671"/>
                  <a:gd name="T94" fmla="*/ 2800 w 2882"/>
                  <a:gd name="T95" fmla="*/ 560 h 1671"/>
                  <a:gd name="T96" fmla="*/ 2773 w 2882"/>
                  <a:gd name="T97" fmla="*/ 544 h 1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0949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>
                  <a:gd name="T0" fmla="*/ 1259 w 1259"/>
                  <a:gd name="T1" fmla="*/ 615 h 811"/>
                  <a:gd name="T2" fmla="*/ 1248 w 1259"/>
                  <a:gd name="T3" fmla="*/ 588 h 811"/>
                  <a:gd name="T4" fmla="*/ 1237 w 1259"/>
                  <a:gd name="T5" fmla="*/ 566 h 811"/>
                  <a:gd name="T6" fmla="*/ 1216 w 1259"/>
                  <a:gd name="T7" fmla="*/ 539 h 811"/>
                  <a:gd name="T8" fmla="*/ 1188 w 1259"/>
                  <a:gd name="T9" fmla="*/ 517 h 811"/>
                  <a:gd name="T10" fmla="*/ 1123 w 1259"/>
                  <a:gd name="T11" fmla="*/ 479 h 811"/>
                  <a:gd name="T12" fmla="*/ 1042 w 1259"/>
                  <a:gd name="T13" fmla="*/ 441 h 811"/>
                  <a:gd name="T14" fmla="*/ 944 w 1259"/>
                  <a:gd name="T15" fmla="*/ 408 h 811"/>
                  <a:gd name="T16" fmla="*/ 841 w 1259"/>
                  <a:gd name="T17" fmla="*/ 381 h 811"/>
                  <a:gd name="T18" fmla="*/ 727 w 1259"/>
                  <a:gd name="T19" fmla="*/ 348 h 811"/>
                  <a:gd name="T20" fmla="*/ 613 w 1259"/>
                  <a:gd name="T21" fmla="*/ 321 h 811"/>
                  <a:gd name="T22" fmla="*/ 499 w 1259"/>
                  <a:gd name="T23" fmla="*/ 294 h 811"/>
                  <a:gd name="T24" fmla="*/ 391 w 1259"/>
                  <a:gd name="T25" fmla="*/ 261 h 811"/>
                  <a:gd name="T26" fmla="*/ 288 w 1259"/>
                  <a:gd name="T27" fmla="*/ 229 h 811"/>
                  <a:gd name="T28" fmla="*/ 195 w 1259"/>
                  <a:gd name="T29" fmla="*/ 196 h 811"/>
                  <a:gd name="T30" fmla="*/ 119 w 1259"/>
                  <a:gd name="T31" fmla="*/ 152 h 811"/>
                  <a:gd name="T32" fmla="*/ 54 w 1259"/>
                  <a:gd name="T33" fmla="*/ 109 h 811"/>
                  <a:gd name="T34" fmla="*/ 33 w 1259"/>
                  <a:gd name="T35" fmla="*/ 87 h 811"/>
                  <a:gd name="T36" fmla="*/ 16 w 1259"/>
                  <a:gd name="T37" fmla="*/ 60 h 811"/>
                  <a:gd name="T38" fmla="*/ 5 w 1259"/>
                  <a:gd name="T39" fmla="*/ 33 h 811"/>
                  <a:gd name="T40" fmla="*/ 0 w 1259"/>
                  <a:gd name="T41" fmla="*/ 0 h 811"/>
                  <a:gd name="T42" fmla="*/ 0 w 1259"/>
                  <a:gd name="T43" fmla="*/ 6 h 811"/>
                  <a:gd name="T44" fmla="*/ 0 w 1259"/>
                  <a:gd name="T45" fmla="*/ 11 h 811"/>
                  <a:gd name="T46" fmla="*/ 0 w 1259"/>
                  <a:gd name="T47" fmla="*/ 38 h 811"/>
                  <a:gd name="T48" fmla="*/ 5 w 1259"/>
                  <a:gd name="T49" fmla="*/ 60 h 811"/>
                  <a:gd name="T50" fmla="*/ 16 w 1259"/>
                  <a:gd name="T51" fmla="*/ 87 h 811"/>
                  <a:gd name="T52" fmla="*/ 33 w 1259"/>
                  <a:gd name="T53" fmla="*/ 114 h 811"/>
                  <a:gd name="T54" fmla="*/ 54 w 1259"/>
                  <a:gd name="T55" fmla="*/ 142 h 811"/>
                  <a:gd name="T56" fmla="*/ 87 w 1259"/>
                  <a:gd name="T57" fmla="*/ 174 h 811"/>
                  <a:gd name="T58" fmla="*/ 125 w 1259"/>
                  <a:gd name="T59" fmla="*/ 207 h 811"/>
                  <a:gd name="T60" fmla="*/ 179 w 1259"/>
                  <a:gd name="T61" fmla="*/ 240 h 811"/>
                  <a:gd name="T62" fmla="*/ 244 w 1259"/>
                  <a:gd name="T63" fmla="*/ 278 h 811"/>
                  <a:gd name="T64" fmla="*/ 326 w 1259"/>
                  <a:gd name="T65" fmla="*/ 310 h 811"/>
                  <a:gd name="T66" fmla="*/ 418 w 1259"/>
                  <a:gd name="T67" fmla="*/ 348 h 811"/>
                  <a:gd name="T68" fmla="*/ 526 w 1259"/>
                  <a:gd name="T69" fmla="*/ 381 h 811"/>
                  <a:gd name="T70" fmla="*/ 657 w 1259"/>
                  <a:gd name="T71" fmla="*/ 414 h 811"/>
                  <a:gd name="T72" fmla="*/ 749 w 1259"/>
                  <a:gd name="T73" fmla="*/ 435 h 811"/>
                  <a:gd name="T74" fmla="*/ 830 w 1259"/>
                  <a:gd name="T75" fmla="*/ 463 h 811"/>
                  <a:gd name="T76" fmla="*/ 901 w 1259"/>
                  <a:gd name="T77" fmla="*/ 490 h 811"/>
                  <a:gd name="T78" fmla="*/ 966 w 1259"/>
                  <a:gd name="T79" fmla="*/ 512 h 811"/>
                  <a:gd name="T80" fmla="*/ 1015 w 1259"/>
                  <a:gd name="T81" fmla="*/ 539 h 811"/>
                  <a:gd name="T82" fmla="*/ 1053 w 1259"/>
                  <a:gd name="T83" fmla="*/ 566 h 811"/>
                  <a:gd name="T84" fmla="*/ 1080 w 1259"/>
                  <a:gd name="T85" fmla="*/ 593 h 811"/>
                  <a:gd name="T86" fmla="*/ 1102 w 1259"/>
                  <a:gd name="T87" fmla="*/ 620 h 811"/>
                  <a:gd name="T88" fmla="*/ 1112 w 1259"/>
                  <a:gd name="T89" fmla="*/ 648 h 811"/>
                  <a:gd name="T90" fmla="*/ 1118 w 1259"/>
                  <a:gd name="T91" fmla="*/ 675 h 811"/>
                  <a:gd name="T92" fmla="*/ 1112 w 1259"/>
                  <a:gd name="T93" fmla="*/ 697 h 811"/>
                  <a:gd name="T94" fmla="*/ 1096 w 1259"/>
                  <a:gd name="T95" fmla="*/ 724 h 811"/>
                  <a:gd name="T96" fmla="*/ 1080 w 1259"/>
                  <a:gd name="T97" fmla="*/ 746 h 811"/>
                  <a:gd name="T98" fmla="*/ 1053 w 1259"/>
                  <a:gd name="T99" fmla="*/ 767 h 811"/>
                  <a:gd name="T100" fmla="*/ 1015 w 1259"/>
                  <a:gd name="T101" fmla="*/ 789 h 811"/>
                  <a:gd name="T102" fmla="*/ 977 w 1259"/>
                  <a:gd name="T103" fmla="*/ 811 h 811"/>
                  <a:gd name="T104" fmla="*/ 1047 w 1259"/>
                  <a:gd name="T105" fmla="*/ 789 h 811"/>
                  <a:gd name="T106" fmla="*/ 1107 w 1259"/>
                  <a:gd name="T107" fmla="*/ 767 h 811"/>
                  <a:gd name="T108" fmla="*/ 1156 w 1259"/>
                  <a:gd name="T109" fmla="*/ 746 h 811"/>
                  <a:gd name="T110" fmla="*/ 1199 w 1259"/>
                  <a:gd name="T111" fmla="*/ 724 h 811"/>
                  <a:gd name="T112" fmla="*/ 1226 w 1259"/>
                  <a:gd name="T113" fmla="*/ 702 h 811"/>
                  <a:gd name="T114" fmla="*/ 1248 w 1259"/>
                  <a:gd name="T115" fmla="*/ 675 h 811"/>
                  <a:gd name="T116" fmla="*/ 1259 w 1259"/>
                  <a:gd name="T117" fmla="*/ 648 h 811"/>
                  <a:gd name="T118" fmla="*/ 1259 w 1259"/>
                  <a:gd name="T119" fmla="*/ 615 h 811"/>
                  <a:gd name="T120" fmla="*/ 1259 w 1259"/>
                  <a:gd name="T121" fmla="*/ 615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0950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>
                  <a:gd name="T0" fmla="*/ 92 w 2849"/>
                  <a:gd name="T1" fmla="*/ 958 h 969"/>
                  <a:gd name="T2" fmla="*/ 0 w 2849"/>
                  <a:gd name="T3" fmla="*/ 969 h 969"/>
                  <a:gd name="T4" fmla="*/ 391 w 2849"/>
                  <a:gd name="T5" fmla="*/ 969 h 969"/>
                  <a:gd name="T6" fmla="*/ 434 w 2849"/>
                  <a:gd name="T7" fmla="*/ 947 h 969"/>
                  <a:gd name="T8" fmla="*/ 483 w 2849"/>
                  <a:gd name="T9" fmla="*/ 914 h 969"/>
                  <a:gd name="T10" fmla="*/ 554 w 2849"/>
                  <a:gd name="T11" fmla="*/ 876 h 969"/>
                  <a:gd name="T12" fmla="*/ 635 w 2849"/>
                  <a:gd name="T13" fmla="*/ 838 h 969"/>
                  <a:gd name="T14" fmla="*/ 727 w 2849"/>
                  <a:gd name="T15" fmla="*/ 794 h 969"/>
                  <a:gd name="T16" fmla="*/ 836 w 2849"/>
                  <a:gd name="T17" fmla="*/ 745 h 969"/>
                  <a:gd name="T18" fmla="*/ 961 w 2849"/>
                  <a:gd name="T19" fmla="*/ 696 h 969"/>
                  <a:gd name="T20" fmla="*/ 1102 w 2849"/>
                  <a:gd name="T21" fmla="*/ 642 h 969"/>
                  <a:gd name="T22" fmla="*/ 1259 w 2849"/>
                  <a:gd name="T23" fmla="*/ 582 h 969"/>
                  <a:gd name="T24" fmla="*/ 1433 w 2849"/>
                  <a:gd name="T25" fmla="*/ 522 h 969"/>
                  <a:gd name="T26" fmla="*/ 1623 w 2849"/>
                  <a:gd name="T27" fmla="*/ 462 h 969"/>
                  <a:gd name="T28" fmla="*/ 1829 w 2849"/>
                  <a:gd name="T29" fmla="*/ 403 h 969"/>
                  <a:gd name="T30" fmla="*/ 2057 w 2849"/>
                  <a:gd name="T31" fmla="*/ 343 h 969"/>
                  <a:gd name="T32" fmla="*/ 2301 w 2849"/>
                  <a:gd name="T33" fmla="*/ 283 h 969"/>
                  <a:gd name="T34" fmla="*/ 2567 w 2849"/>
                  <a:gd name="T35" fmla="*/ 223 h 969"/>
                  <a:gd name="T36" fmla="*/ 2849 w 2849"/>
                  <a:gd name="T37" fmla="*/ 163 h 969"/>
                  <a:gd name="T38" fmla="*/ 2849 w 2849"/>
                  <a:gd name="T39" fmla="*/ 0 h 969"/>
                  <a:gd name="T40" fmla="*/ 2817 w 2849"/>
                  <a:gd name="T41" fmla="*/ 16 h 969"/>
                  <a:gd name="T42" fmla="*/ 2773 w 2849"/>
                  <a:gd name="T43" fmla="*/ 33 h 969"/>
                  <a:gd name="T44" fmla="*/ 2719 w 2849"/>
                  <a:gd name="T45" fmla="*/ 54 h 969"/>
                  <a:gd name="T46" fmla="*/ 2648 w 2849"/>
                  <a:gd name="T47" fmla="*/ 76 h 969"/>
                  <a:gd name="T48" fmla="*/ 2572 w 2849"/>
                  <a:gd name="T49" fmla="*/ 98 h 969"/>
                  <a:gd name="T50" fmla="*/ 2491 w 2849"/>
                  <a:gd name="T51" fmla="*/ 120 h 969"/>
                  <a:gd name="T52" fmla="*/ 2399 w 2849"/>
                  <a:gd name="T53" fmla="*/ 147 h 969"/>
                  <a:gd name="T54" fmla="*/ 2301 w 2849"/>
                  <a:gd name="T55" fmla="*/ 169 h 969"/>
                  <a:gd name="T56" fmla="*/ 2095 w 2849"/>
                  <a:gd name="T57" fmla="*/ 223 h 969"/>
                  <a:gd name="T58" fmla="*/ 1889 w 2849"/>
                  <a:gd name="T59" fmla="*/ 277 h 969"/>
                  <a:gd name="T60" fmla="*/ 1688 w 2849"/>
                  <a:gd name="T61" fmla="*/ 326 h 969"/>
                  <a:gd name="T62" fmla="*/ 1590 w 2849"/>
                  <a:gd name="T63" fmla="*/ 354 h 969"/>
                  <a:gd name="T64" fmla="*/ 1503 w 2849"/>
                  <a:gd name="T65" fmla="*/ 381 h 969"/>
                  <a:gd name="T66" fmla="*/ 1107 w 2849"/>
                  <a:gd name="T67" fmla="*/ 506 h 969"/>
                  <a:gd name="T68" fmla="*/ 912 w 2849"/>
                  <a:gd name="T69" fmla="*/ 577 h 969"/>
                  <a:gd name="T70" fmla="*/ 727 w 2849"/>
                  <a:gd name="T71" fmla="*/ 647 h 969"/>
                  <a:gd name="T72" fmla="*/ 548 w 2849"/>
                  <a:gd name="T73" fmla="*/ 718 h 969"/>
                  <a:gd name="T74" fmla="*/ 380 w 2849"/>
                  <a:gd name="T75" fmla="*/ 794 h 969"/>
                  <a:gd name="T76" fmla="*/ 228 w 2849"/>
                  <a:gd name="T77" fmla="*/ 876 h 969"/>
                  <a:gd name="T78" fmla="*/ 92 w 2849"/>
                  <a:gd name="T79" fmla="*/ 958 h 969"/>
                  <a:gd name="T80" fmla="*/ 92 w 2849"/>
                  <a:gd name="T81" fmla="*/ 958 h 9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0951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0952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>
                  <a:gd name="T0" fmla="*/ 0 w 1248"/>
                  <a:gd name="T1" fmla="*/ 332 h 539"/>
                  <a:gd name="T2" fmla="*/ 0 w 1248"/>
                  <a:gd name="T3" fmla="*/ 360 h 539"/>
                  <a:gd name="T4" fmla="*/ 5 w 1248"/>
                  <a:gd name="T5" fmla="*/ 387 h 539"/>
                  <a:gd name="T6" fmla="*/ 27 w 1248"/>
                  <a:gd name="T7" fmla="*/ 414 h 539"/>
                  <a:gd name="T8" fmla="*/ 54 w 1248"/>
                  <a:gd name="T9" fmla="*/ 436 h 539"/>
                  <a:gd name="T10" fmla="*/ 92 w 1248"/>
                  <a:gd name="T11" fmla="*/ 463 h 539"/>
                  <a:gd name="T12" fmla="*/ 141 w 1248"/>
                  <a:gd name="T13" fmla="*/ 490 h 539"/>
                  <a:gd name="T14" fmla="*/ 195 w 1248"/>
                  <a:gd name="T15" fmla="*/ 512 h 539"/>
                  <a:gd name="T16" fmla="*/ 255 w 1248"/>
                  <a:gd name="T17" fmla="*/ 539 h 539"/>
                  <a:gd name="T18" fmla="*/ 212 w 1248"/>
                  <a:gd name="T19" fmla="*/ 517 h 539"/>
                  <a:gd name="T20" fmla="*/ 179 w 1248"/>
                  <a:gd name="T21" fmla="*/ 490 h 539"/>
                  <a:gd name="T22" fmla="*/ 157 w 1248"/>
                  <a:gd name="T23" fmla="*/ 468 h 539"/>
                  <a:gd name="T24" fmla="*/ 141 w 1248"/>
                  <a:gd name="T25" fmla="*/ 447 h 539"/>
                  <a:gd name="T26" fmla="*/ 136 w 1248"/>
                  <a:gd name="T27" fmla="*/ 425 h 539"/>
                  <a:gd name="T28" fmla="*/ 136 w 1248"/>
                  <a:gd name="T29" fmla="*/ 403 h 539"/>
                  <a:gd name="T30" fmla="*/ 141 w 1248"/>
                  <a:gd name="T31" fmla="*/ 381 h 539"/>
                  <a:gd name="T32" fmla="*/ 157 w 1248"/>
                  <a:gd name="T33" fmla="*/ 365 h 539"/>
                  <a:gd name="T34" fmla="*/ 179 w 1248"/>
                  <a:gd name="T35" fmla="*/ 343 h 539"/>
                  <a:gd name="T36" fmla="*/ 201 w 1248"/>
                  <a:gd name="T37" fmla="*/ 327 h 539"/>
                  <a:gd name="T38" fmla="*/ 266 w 1248"/>
                  <a:gd name="T39" fmla="*/ 294 h 539"/>
                  <a:gd name="T40" fmla="*/ 353 w 1248"/>
                  <a:gd name="T41" fmla="*/ 262 h 539"/>
                  <a:gd name="T42" fmla="*/ 445 w 1248"/>
                  <a:gd name="T43" fmla="*/ 234 h 539"/>
                  <a:gd name="T44" fmla="*/ 554 w 1248"/>
                  <a:gd name="T45" fmla="*/ 213 h 539"/>
                  <a:gd name="T46" fmla="*/ 662 w 1248"/>
                  <a:gd name="T47" fmla="*/ 191 h 539"/>
                  <a:gd name="T48" fmla="*/ 890 w 1248"/>
                  <a:gd name="T49" fmla="*/ 153 h 539"/>
                  <a:gd name="T50" fmla="*/ 993 w 1248"/>
                  <a:gd name="T51" fmla="*/ 136 h 539"/>
                  <a:gd name="T52" fmla="*/ 1091 w 1248"/>
                  <a:gd name="T53" fmla="*/ 120 h 539"/>
                  <a:gd name="T54" fmla="*/ 1178 w 1248"/>
                  <a:gd name="T55" fmla="*/ 115 h 539"/>
                  <a:gd name="T56" fmla="*/ 1248 w 1248"/>
                  <a:gd name="T57" fmla="*/ 104 h 539"/>
                  <a:gd name="T58" fmla="*/ 1248 w 1248"/>
                  <a:gd name="T59" fmla="*/ 0 h 539"/>
                  <a:gd name="T60" fmla="*/ 1161 w 1248"/>
                  <a:gd name="T61" fmla="*/ 22 h 539"/>
                  <a:gd name="T62" fmla="*/ 1069 w 1248"/>
                  <a:gd name="T63" fmla="*/ 38 h 539"/>
                  <a:gd name="T64" fmla="*/ 874 w 1248"/>
                  <a:gd name="T65" fmla="*/ 71 h 539"/>
                  <a:gd name="T66" fmla="*/ 673 w 1248"/>
                  <a:gd name="T67" fmla="*/ 93 h 539"/>
                  <a:gd name="T68" fmla="*/ 483 w 1248"/>
                  <a:gd name="T69" fmla="*/ 126 h 539"/>
                  <a:gd name="T70" fmla="*/ 391 w 1248"/>
                  <a:gd name="T71" fmla="*/ 142 h 539"/>
                  <a:gd name="T72" fmla="*/ 309 w 1248"/>
                  <a:gd name="T73" fmla="*/ 158 h 539"/>
                  <a:gd name="T74" fmla="*/ 228 w 1248"/>
                  <a:gd name="T75" fmla="*/ 180 h 539"/>
                  <a:gd name="T76" fmla="*/ 163 w 1248"/>
                  <a:gd name="T77" fmla="*/ 202 h 539"/>
                  <a:gd name="T78" fmla="*/ 103 w 1248"/>
                  <a:gd name="T79" fmla="*/ 229 h 539"/>
                  <a:gd name="T80" fmla="*/ 54 w 1248"/>
                  <a:gd name="T81" fmla="*/ 256 h 539"/>
                  <a:gd name="T82" fmla="*/ 22 w 1248"/>
                  <a:gd name="T83" fmla="*/ 294 h 539"/>
                  <a:gd name="T84" fmla="*/ 0 w 1248"/>
                  <a:gd name="T85" fmla="*/ 332 h 539"/>
                  <a:gd name="T86" fmla="*/ 0 w 1248"/>
                  <a:gd name="T87" fmla="*/ 332 h 5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10953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>
                <a:gd name="T0" fmla="*/ 982 w 2296"/>
                <a:gd name="T1" fmla="*/ 1061 h 1469"/>
                <a:gd name="T2" fmla="*/ 1357 w 2296"/>
                <a:gd name="T3" fmla="*/ 1012 h 1469"/>
                <a:gd name="T4" fmla="*/ 1666 w 2296"/>
                <a:gd name="T5" fmla="*/ 957 h 1469"/>
                <a:gd name="T6" fmla="*/ 1916 w 2296"/>
                <a:gd name="T7" fmla="*/ 897 h 1469"/>
                <a:gd name="T8" fmla="*/ 2100 w 2296"/>
                <a:gd name="T9" fmla="*/ 832 h 1469"/>
                <a:gd name="T10" fmla="*/ 2220 w 2296"/>
                <a:gd name="T11" fmla="*/ 756 h 1469"/>
                <a:gd name="T12" fmla="*/ 2285 w 2296"/>
                <a:gd name="T13" fmla="*/ 669 h 1469"/>
                <a:gd name="T14" fmla="*/ 2290 w 2296"/>
                <a:gd name="T15" fmla="*/ 560 h 1469"/>
                <a:gd name="T16" fmla="*/ 2241 w 2296"/>
                <a:gd name="T17" fmla="*/ 457 h 1469"/>
                <a:gd name="T18" fmla="*/ 2144 w 2296"/>
                <a:gd name="T19" fmla="*/ 364 h 1469"/>
                <a:gd name="T20" fmla="*/ 2008 w 2296"/>
                <a:gd name="T21" fmla="*/ 277 h 1469"/>
                <a:gd name="T22" fmla="*/ 1769 w 2296"/>
                <a:gd name="T23" fmla="*/ 157 h 1469"/>
                <a:gd name="T24" fmla="*/ 1612 w 2296"/>
                <a:gd name="T25" fmla="*/ 92 h 1469"/>
                <a:gd name="T26" fmla="*/ 1476 w 2296"/>
                <a:gd name="T27" fmla="*/ 43 h 1469"/>
                <a:gd name="T28" fmla="*/ 1384 w 2296"/>
                <a:gd name="T29" fmla="*/ 10 h 1469"/>
                <a:gd name="T30" fmla="*/ 1346 w 2296"/>
                <a:gd name="T31" fmla="*/ 0 h 1469"/>
                <a:gd name="T32" fmla="*/ 1655 w 2296"/>
                <a:gd name="T33" fmla="*/ 119 h 1469"/>
                <a:gd name="T34" fmla="*/ 1948 w 2296"/>
                <a:gd name="T35" fmla="*/ 255 h 1469"/>
                <a:gd name="T36" fmla="*/ 2068 w 2296"/>
                <a:gd name="T37" fmla="*/ 326 h 1469"/>
                <a:gd name="T38" fmla="*/ 2171 w 2296"/>
                <a:gd name="T39" fmla="*/ 402 h 1469"/>
                <a:gd name="T40" fmla="*/ 2236 w 2296"/>
                <a:gd name="T41" fmla="*/ 478 h 1469"/>
                <a:gd name="T42" fmla="*/ 2263 w 2296"/>
                <a:gd name="T43" fmla="*/ 560 h 1469"/>
                <a:gd name="T44" fmla="*/ 2241 w 2296"/>
                <a:gd name="T45" fmla="*/ 636 h 1469"/>
                <a:gd name="T46" fmla="*/ 2171 w 2296"/>
                <a:gd name="T47" fmla="*/ 702 h 1469"/>
                <a:gd name="T48" fmla="*/ 2062 w 2296"/>
                <a:gd name="T49" fmla="*/ 756 h 1469"/>
                <a:gd name="T50" fmla="*/ 1921 w 2296"/>
                <a:gd name="T51" fmla="*/ 800 h 1469"/>
                <a:gd name="T52" fmla="*/ 1748 w 2296"/>
                <a:gd name="T53" fmla="*/ 843 h 1469"/>
                <a:gd name="T54" fmla="*/ 1351 w 2296"/>
                <a:gd name="T55" fmla="*/ 908 h 1469"/>
                <a:gd name="T56" fmla="*/ 923 w 2296"/>
                <a:gd name="T57" fmla="*/ 968 h 1469"/>
                <a:gd name="T58" fmla="*/ 521 w 2296"/>
                <a:gd name="T59" fmla="*/ 1028 h 1469"/>
                <a:gd name="T60" fmla="*/ 353 w 2296"/>
                <a:gd name="T61" fmla="*/ 1066 h 1469"/>
                <a:gd name="T62" fmla="*/ 206 w 2296"/>
                <a:gd name="T63" fmla="*/ 1104 h 1469"/>
                <a:gd name="T64" fmla="*/ 92 w 2296"/>
                <a:gd name="T65" fmla="*/ 1148 h 1469"/>
                <a:gd name="T66" fmla="*/ 22 w 2296"/>
                <a:gd name="T67" fmla="*/ 1202 h 1469"/>
                <a:gd name="T68" fmla="*/ 0 w 2296"/>
                <a:gd name="T69" fmla="*/ 1262 h 1469"/>
                <a:gd name="T70" fmla="*/ 27 w 2296"/>
                <a:gd name="T71" fmla="*/ 1327 h 1469"/>
                <a:gd name="T72" fmla="*/ 98 w 2296"/>
                <a:gd name="T73" fmla="*/ 1382 h 1469"/>
                <a:gd name="T74" fmla="*/ 196 w 2296"/>
                <a:gd name="T75" fmla="*/ 1425 h 1469"/>
                <a:gd name="T76" fmla="*/ 326 w 2296"/>
                <a:gd name="T77" fmla="*/ 1469 h 1469"/>
                <a:gd name="T78" fmla="*/ 217 w 2296"/>
                <a:gd name="T79" fmla="*/ 1414 h 1469"/>
                <a:gd name="T80" fmla="*/ 147 w 2296"/>
                <a:gd name="T81" fmla="*/ 1360 h 1469"/>
                <a:gd name="T82" fmla="*/ 120 w 2296"/>
                <a:gd name="T83" fmla="*/ 1306 h 1469"/>
                <a:gd name="T84" fmla="*/ 141 w 2296"/>
                <a:gd name="T85" fmla="*/ 1257 h 1469"/>
                <a:gd name="T86" fmla="*/ 212 w 2296"/>
                <a:gd name="T87" fmla="*/ 1208 h 1469"/>
                <a:gd name="T88" fmla="*/ 342 w 2296"/>
                <a:gd name="T89" fmla="*/ 1164 h 1469"/>
                <a:gd name="T90" fmla="*/ 527 w 2296"/>
                <a:gd name="T91" fmla="*/ 1121 h 1469"/>
                <a:gd name="T92" fmla="*/ 771 w 2296"/>
                <a:gd name="T93" fmla="*/ 1088 h 1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0954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906 h 1906"/>
                <a:gd name="T4" fmla="*/ 5740 w 5740"/>
                <a:gd name="T5" fmla="*/ 1906 h 1906"/>
                <a:gd name="T6" fmla="*/ 5740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10955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210956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210957" name="Rectangle 13"/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210958" name="Rectangle 14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210959" name="Rectangle 1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45CBD4F6-B08F-4219-98ED-AFA6033CE9D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89779A0-931D-4039-893C-2741ABA972AD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18818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254CFE9-CDFA-4B77-9E86-3D236F161AB0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883393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5157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DCC9CECC-D4DE-4AFA-833B-B1BB5B8DFB82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124200" y="6248400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309142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6991F57-F082-45F0-B508-DDB6FBA631BE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24528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3E550A1-E560-4359-BC32-41519095D517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15719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3F8DD64-9A0A-4F42-B6A4-7CCDD48C985C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350867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CC58974-CF03-48E9-91C5-B53A5328A1A5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55490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FA26A10-DBB0-4039-A4D1-EE56401A2BBB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721717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3FACDF5-1F52-40CF-AC64-A0487E1944D2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61692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A2CD7E-EF31-4F49-8159-CA0316CFD4BE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67669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F3A9791-B47C-48B8-854A-41C6C6D8914D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73848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2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>
                <a:effectLst/>
                <a:latin typeface="Arial" panose="020B0604020202020204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209923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effectLst/>
                <a:latin typeface="Arial" panose="020B0604020202020204" pitchFamily="34" charset="0"/>
              </a:defRPr>
            </a:lvl1pPr>
          </a:lstStyle>
          <a:p>
            <a:fld id="{792E7D98-5AA2-4646-B20F-BC8489B39778}" type="slidenum">
              <a:rPr lang="en-US" altLang="en-US"/>
              <a:pPr/>
              <a:t>‹#›</a:t>
            </a:fld>
            <a:endParaRPr lang="en-US" altLang="en-US"/>
          </a:p>
        </p:txBody>
      </p:sp>
      <p:grpSp>
        <p:nvGrpSpPr>
          <p:cNvPr id="209924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209925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209926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>
                  <a:gd name="T0" fmla="*/ 2740 w 2882"/>
                  <a:gd name="T1" fmla="*/ 528 h 1671"/>
                  <a:gd name="T2" fmla="*/ 2632 w 2882"/>
                  <a:gd name="T3" fmla="*/ 484 h 1671"/>
                  <a:gd name="T4" fmla="*/ 2480 w 2882"/>
                  <a:gd name="T5" fmla="*/ 424 h 1671"/>
                  <a:gd name="T6" fmla="*/ 2203 w 2882"/>
                  <a:gd name="T7" fmla="*/ 343 h 1671"/>
                  <a:gd name="T8" fmla="*/ 1970 w 2882"/>
                  <a:gd name="T9" fmla="*/ 277 h 1671"/>
                  <a:gd name="T10" fmla="*/ 1807 w 2882"/>
                  <a:gd name="T11" fmla="*/ 212 h 1671"/>
                  <a:gd name="T12" fmla="*/ 1693 w 2882"/>
                  <a:gd name="T13" fmla="*/ 152 h 1671"/>
                  <a:gd name="T14" fmla="*/ 1628 w 2882"/>
                  <a:gd name="T15" fmla="*/ 103 h 1671"/>
                  <a:gd name="T16" fmla="*/ 1590 w 2882"/>
                  <a:gd name="T17" fmla="*/ 60 h 1671"/>
                  <a:gd name="T18" fmla="*/ 1579 w 2882"/>
                  <a:gd name="T19" fmla="*/ 27 h 1671"/>
                  <a:gd name="T20" fmla="*/ 1585 w 2882"/>
                  <a:gd name="T21" fmla="*/ 0 h 1671"/>
                  <a:gd name="T22" fmla="*/ 1557 w 2882"/>
                  <a:gd name="T23" fmla="*/ 49 h 1671"/>
                  <a:gd name="T24" fmla="*/ 1568 w 2882"/>
                  <a:gd name="T25" fmla="*/ 98 h 1671"/>
                  <a:gd name="T26" fmla="*/ 1617 w 2882"/>
                  <a:gd name="T27" fmla="*/ 141 h 1671"/>
                  <a:gd name="T28" fmla="*/ 1688 w 2882"/>
                  <a:gd name="T29" fmla="*/ 185 h 1671"/>
                  <a:gd name="T30" fmla="*/ 1791 w 2882"/>
                  <a:gd name="T31" fmla="*/ 228 h 1671"/>
                  <a:gd name="T32" fmla="*/ 2040 w 2882"/>
                  <a:gd name="T33" fmla="*/ 310 h 1671"/>
                  <a:gd name="T34" fmla="*/ 2285 w 2882"/>
                  <a:gd name="T35" fmla="*/ 381 h 1671"/>
                  <a:gd name="T36" fmla="*/ 2464 w 2882"/>
                  <a:gd name="T37" fmla="*/ 435 h 1671"/>
                  <a:gd name="T38" fmla="*/ 2605 w 2882"/>
                  <a:gd name="T39" fmla="*/ 484 h 1671"/>
                  <a:gd name="T40" fmla="*/ 2708 w 2882"/>
                  <a:gd name="T41" fmla="*/ 528 h 1671"/>
                  <a:gd name="T42" fmla="*/ 2768 w 2882"/>
                  <a:gd name="T43" fmla="*/ 560 h 1671"/>
                  <a:gd name="T44" fmla="*/ 2795 w 2882"/>
                  <a:gd name="T45" fmla="*/ 593 h 1671"/>
                  <a:gd name="T46" fmla="*/ 2795 w 2882"/>
                  <a:gd name="T47" fmla="*/ 642 h 1671"/>
                  <a:gd name="T48" fmla="*/ 2762 w 2882"/>
                  <a:gd name="T49" fmla="*/ 691 h 1671"/>
                  <a:gd name="T50" fmla="*/ 2692 w 2882"/>
                  <a:gd name="T51" fmla="*/ 735 h 1671"/>
                  <a:gd name="T52" fmla="*/ 2589 w 2882"/>
                  <a:gd name="T53" fmla="*/ 778 h 1671"/>
                  <a:gd name="T54" fmla="*/ 2458 w 2882"/>
                  <a:gd name="T55" fmla="*/ 822 h 1671"/>
                  <a:gd name="T56" fmla="*/ 2301 w 2882"/>
                  <a:gd name="T57" fmla="*/ 865 h 1671"/>
                  <a:gd name="T58" fmla="*/ 2030 w 2882"/>
                  <a:gd name="T59" fmla="*/ 930 h 1671"/>
                  <a:gd name="T60" fmla="*/ 1606 w 2882"/>
                  <a:gd name="T61" fmla="*/ 1034 h 1671"/>
                  <a:gd name="T62" fmla="*/ 1145 w 2882"/>
                  <a:gd name="T63" fmla="*/ 1164 h 1671"/>
                  <a:gd name="T64" fmla="*/ 673 w 2882"/>
                  <a:gd name="T65" fmla="*/ 1328 h 1671"/>
                  <a:gd name="T66" fmla="*/ 217 w 2882"/>
                  <a:gd name="T67" fmla="*/ 1545 h 1671"/>
                  <a:gd name="T68" fmla="*/ 353 w 2882"/>
                  <a:gd name="T69" fmla="*/ 1671 h 1671"/>
                  <a:gd name="T70" fmla="*/ 754 w 2882"/>
                  <a:gd name="T71" fmla="*/ 1469 h 1671"/>
                  <a:gd name="T72" fmla="*/ 1145 w 2882"/>
                  <a:gd name="T73" fmla="*/ 1311 h 1671"/>
                  <a:gd name="T74" fmla="*/ 1519 w 2882"/>
                  <a:gd name="T75" fmla="*/ 1186 h 1671"/>
                  <a:gd name="T76" fmla="*/ 1861 w 2882"/>
                  <a:gd name="T77" fmla="*/ 1083 h 1671"/>
                  <a:gd name="T78" fmla="*/ 2165 w 2882"/>
                  <a:gd name="T79" fmla="*/ 1007 h 1671"/>
                  <a:gd name="T80" fmla="*/ 2426 w 2882"/>
                  <a:gd name="T81" fmla="*/ 947 h 1671"/>
                  <a:gd name="T82" fmla="*/ 2626 w 2882"/>
                  <a:gd name="T83" fmla="*/ 892 h 1671"/>
                  <a:gd name="T84" fmla="*/ 2762 w 2882"/>
                  <a:gd name="T85" fmla="*/ 838 h 1671"/>
                  <a:gd name="T86" fmla="*/ 2827 w 2882"/>
                  <a:gd name="T87" fmla="*/ 794 h 1671"/>
                  <a:gd name="T88" fmla="*/ 2865 w 2882"/>
                  <a:gd name="T89" fmla="*/ 745 h 1671"/>
                  <a:gd name="T90" fmla="*/ 2882 w 2882"/>
                  <a:gd name="T91" fmla="*/ 702 h 1671"/>
                  <a:gd name="T92" fmla="*/ 2854 w 2882"/>
                  <a:gd name="T93" fmla="*/ 620 h 1671"/>
                  <a:gd name="T94" fmla="*/ 2800 w 2882"/>
                  <a:gd name="T95" fmla="*/ 560 h 1671"/>
                  <a:gd name="T96" fmla="*/ 2773 w 2882"/>
                  <a:gd name="T97" fmla="*/ 544 h 1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9927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>
                  <a:gd name="T0" fmla="*/ 1259 w 1259"/>
                  <a:gd name="T1" fmla="*/ 615 h 811"/>
                  <a:gd name="T2" fmla="*/ 1248 w 1259"/>
                  <a:gd name="T3" fmla="*/ 588 h 811"/>
                  <a:gd name="T4" fmla="*/ 1237 w 1259"/>
                  <a:gd name="T5" fmla="*/ 566 h 811"/>
                  <a:gd name="T6" fmla="*/ 1216 w 1259"/>
                  <a:gd name="T7" fmla="*/ 539 h 811"/>
                  <a:gd name="T8" fmla="*/ 1188 w 1259"/>
                  <a:gd name="T9" fmla="*/ 517 h 811"/>
                  <a:gd name="T10" fmla="*/ 1123 w 1259"/>
                  <a:gd name="T11" fmla="*/ 479 h 811"/>
                  <a:gd name="T12" fmla="*/ 1042 w 1259"/>
                  <a:gd name="T13" fmla="*/ 441 h 811"/>
                  <a:gd name="T14" fmla="*/ 944 w 1259"/>
                  <a:gd name="T15" fmla="*/ 408 h 811"/>
                  <a:gd name="T16" fmla="*/ 841 w 1259"/>
                  <a:gd name="T17" fmla="*/ 381 h 811"/>
                  <a:gd name="T18" fmla="*/ 727 w 1259"/>
                  <a:gd name="T19" fmla="*/ 348 h 811"/>
                  <a:gd name="T20" fmla="*/ 613 w 1259"/>
                  <a:gd name="T21" fmla="*/ 321 h 811"/>
                  <a:gd name="T22" fmla="*/ 499 w 1259"/>
                  <a:gd name="T23" fmla="*/ 294 h 811"/>
                  <a:gd name="T24" fmla="*/ 391 w 1259"/>
                  <a:gd name="T25" fmla="*/ 261 h 811"/>
                  <a:gd name="T26" fmla="*/ 288 w 1259"/>
                  <a:gd name="T27" fmla="*/ 229 h 811"/>
                  <a:gd name="T28" fmla="*/ 195 w 1259"/>
                  <a:gd name="T29" fmla="*/ 196 h 811"/>
                  <a:gd name="T30" fmla="*/ 119 w 1259"/>
                  <a:gd name="T31" fmla="*/ 152 h 811"/>
                  <a:gd name="T32" fmla="*/ 54 w 1259"/>
                  <a:gd name="T33" fmla="*/ 109 h 811"/>
                  <a:gd name="T34" fmla="*/ 33 w 1259"/>
                  <a:gd name="T35" fmla="*/ 87 h 811"/>
                  <a:gd name="T36" fmla="*/ 16 w 1259"/>
                  <a:gd name="T37" fmla="*/ 60 h 811"/>
                  <a:gd name="T38" fmla="*/ 5 w 1259"/>
                  <a:gd name="T39" fmla="*/ 33 h 811"/>
                  <a:gd name="T40" fmla="*/ 0 w 1259"/>
                  <a:gd name="T41" fmla="*/ 0 h 811"/>
                  <a:gd name="T42" fmla="*/ 0 w 1259"/>
                  <a:gd name="T43" fmla="*/ 6 h 811"/>
                  <a:gd name="T44" fmla="*/ 0 w 1259"/>
                  <a:gd name="T45" fmla="*/ 11 h 811"/>
                  <a:gd name="T46" fmla="*/ 0 w 1259"/>
                  <a:gd name="T47" fmla="*/ 38 h 811"/>
                  <a:gd name="T48" fmla="*/ 5 w 1259"/>
                  <a:gd name="T49" fmla="*/ 60 h 811"/>
                  <a:gd name="T50" fmla="*/ 16 w 1259"/>
                  <a:gd name="T51" fmla="*/ 87 h 811"/>
                  <a:gd name="T52" fmla="*/ 33 w 1259"/>
                  <a:gd name="T53" fmla="*/ 114 h 811"/>
                  <a:gd name="T54" fmla="*/ 54 w 1259"/>
                  <a:gd name="T55" fmla="*/ 142 h 811"/>
                  <a:gd name="T56" fmla="*/ 87 w 1259"/>
                  <a:gd name="T57" fmla="*/ 174 h 811"/>
                  <a:gd name="T58" fmla="*/ 125 w 1259"/>
                  <a:gd name="T59" fmla="*/ 207 h 811"/>
                  <a:gd name="T60" fmla="*/ 179 w 1259"/>
                  <a:gd name="T61" fmla="*/ 240 h 811"/>
                  <a:gd name="T62" fmla="*/ 244 w 1259"/>
                  <a:gd name="T63" fmla="*/ 278 h 811"/>
                  <a:gd name="T64" fmla="*/ 326 w 1259"/>
                  <a:gd name="T65" fmla="*/ 310 h 811"/>
                  <a:gd name="T66" fmla="*/ 418 w 1259"/>
                  <a:gd name="T67" fmla="*/ 348 h 811"/>
                  <a:gd name="T68" fmla="*/ 526 w 1259"/>
                  <a:gd name="T69" fmla="*/ 381 h 811"/>
                  <a:gd name="T70" fmla="*/ 657 w 1259"/>
                  <a:gd name="T71" fmla="*/ 414 h 811"/>
                  <a:gd name="T72" fmla="*/ 749 w 1259"/>
                  <a:gd name="T73" fmla="*/ 435 h 811"/>
                  <a:gd name="T74" fmla="*/ 830 w 1259"/>
                  <a:gd name="T75" fmla="*/ 463 h 811"/>
                  <a:gd name="T76" fmla="*/ 901 w 1259"/>
                  <a:gd name="T77" fmla="*/ 490 h 811"/>
                  <a:gd name="T78" fmla="*/ 966 w 1259"/>
                  <a:gd name="T79" fmla="*/ 512 h 811"/>
                  <a:gd name="T80" fmla="*/ 1015 w 1259"/>
                  <a:gd name="T81" fmla="*/ 539 h 811"/>
                  <a:gd name="T82" fmla="*/ 1053 w 1259"/>
                  <a:gd name="T83" fmla="*/ 566 h 811"/>
                  <a:gd name="T84" fmla="*/ 1080 w 1259"/>
                  <a:gd name="T85" fmla="*/ 593 h 811"/>
                  <a:gd name="T86" fmla="*/ 1102 w 1259"/>
                  <a:gd name="T87" fmla="*/ 620 h 811"/>
                  <a:gd name="T88" fmla="*/ 1112 w 1259"/>
                  <a:gd name="T89" fmla="*/ 648 h 811"/>
                  <a:gd name="T90" fmla="*/ 1118 w 1259"/>
                  <a:gd name="T91" fmla="*/ 675 h 811"/>
                  <a:gd name="T92" fmla="*/ 1112 w 1259"/>
                  <a:gd name="T93" fmla="*/ 697 h 811"/>
                  <a:gd name="T94" fmla="*/ 1096 w 1259"/>
                  <a:gd name="T95" fmla="*/ 724 h 811"/>
                  <a:gd name="T96" fmla="*/ 1080 w 1259"/>
                  <a:gd name="T97" fmla="*/ 746 h 811"/>
                  <a:gd name="T98" fmla="*/ 1053 w 1259"/>
                  <a:gd name="T99" fmla="*/ 767 h 811"/>
                  <a:gd name="T100" fmla="*/ 1015 w 1259"/>
                  <a:gd name="T101" fmla="*/ 789 h 811"/>
                  <a:gd name="T102" fmla="*/ 977 w 1259"/>
                  <a:gd name="T103" fmla="*/ 811 h 811"/>
                  <a:gd name="T104" fmla="*/ 1047 w 1259"/>
                  <a:gd name="T105" fmla="*/ 789 h 811"/>
                  <a:gd name="T106" fmla="*/ 1107 w 1259"/>
                  <a:gd name="T107" fmla="*/ 767 h 811"/>
                  <a:gd name="T108" fmla="*/ 1156 w 1259"/>
                  <a:gd name="T109" fmla="*/ 746 h 811"/>
                  <a:gd name="T110" fmla="*/ 1199 w 1259"/>
                  <a:gd name="T111" fmla="*/ 724 h 811"/>
                  <a:gd name="T112" fmla="*/ 1226 w 1259"/>
                  <a:gd name="T113" fmla="*/ 702 h 811"/>
                  <a:gd name="T114" fmla="*/ 1248 w 1259"/>
                  <a:gd name="T115" fmla="*/ 675 h 811"/>
                  <a:gd name="T116" fmla="*/ 1259 w 1259"/>
                  <a:gd name="T117" fmla="*/ 648 h 811"/>
                  <a:gd name="T118" fmla="*/ 1259 w 1259"/>
                  <a:gd name="T119" fmla="*/ 615 h 811"/>
                  <a:gd name="T120" fmla="*/ 1259 w 1259"/>
                  <a:gd name="T121" fmla="*/ 615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9928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>
                  <a:gd name="T0" fmla="*/ 92 w 2849"/>
                  <a:gd name="T1" fmla="*/ 958 h 969"/>
                  <a:gd name="T2" fmla="*/ 0 w 2849"/>
                  <a:gd name="T3" fmla="*/ 969 h 969"/>
                  <a:gd name="T4" fmla="*/ 391 w 2849"/>
                  <a:gd name="T5" fmla="*/ 969 h 969"/>
                  <a:gd name="T6" fmla="*/ 434 w 2849"/>
                  <a:gd name="T7" fmla="*/ 947 h 969"/>
                  <a:gd name="T8" fmla="*/ 483 w 2849"/>
                  <a:gd name="T9" fmla="*/ 914 h 969"/>
                  <a:gd name="T10" fmla="*/ 554 w 2849"/>
                  <a:gd name="T11" fmla="*/ 876 h 969"/>
                  <a:gd name="T12" fmla="*/ 635 w 2849"/>
                  <a:gd name="T13" fmla="*/ 838 h 969"/>
                  <a:gd name="T14" fmla="*/ 727 w 2849"/>
                  <a:gd name="T15" fmla="*/ 794 h 969"/>
                  <a:gd name="T16" fmla="*/ 836 w 2849"/>
                  <a:gd name="T17" fmla="*/ 745 h 969"/>
                  <a:gd name="T18" fmla="*/ 961 w 2849"/>
                  <a:gd name="T19" fmla="*/ 696 h 969"/>
                  <a:gd name="T20" fmla="*/ 1102 w 2849"/>
                  <a:gd name="T21" fmla="*/ 642 h 969"/>
                  <a:gd name="T22" fmla="*/ 1259 w 2849"/>
                  <a:gd name="T23" fmla="*/ 582 h 969"/>
                  <a:gd name="T24" fmla="*/ 1433 w 2849"/>
                  <a:gd name="T25" fmla="*/ 522 h 969"/>
                  <a:gd name="T26" fmla="*/ 1623 w 2849"/>
                  <a:gd name="T27" fmla="*/ 462 h 969"/>
                  <a:gd name="T28" fmla="*/ 1829 w 2849"/>
                  <a:gd name="T29" fmla="*/ 403 h 969"/>
                  <a:gd name="T30" fmla="*/ 2057 w 2849"/>
                  <a:gd name="T31" fmla="*/ 343 h 969"/>
                  <a:gd name="T32" fmla="*/ 2301 w 2849"/>
                  <a:gd name="T33" fmla="*/ 283 h 969"/>
                  <a:gd name="T34" fmla="*/ 2567 w 2849"/>
                  <a:gd name="T35" fmla="*/ 223 h 969"/>
                  <a:gd name="T36" fmla="*/ 2849 w 2849"/>
                  <a:gd name="T37" fmla="*/ 163 h 969"/>
                  <a:gd name="T38" fmla="*/ 2849 w 2849"/>
                  <a:gd name="T39" fmla="*/ 0 h 969"/>
                  <a:gd name="T40" fmla="*/ 2817 w 2849"/>
                  <a:gd name="T41" fmla="*/ 16 h 969"/>
                  <a:gd name="T42" fmla="*/ 2773 w 2849"/>
                  <a:gd name="T43" fmla="*/ 33 h 969"/>
                  <a:gd name="T44" fmla="*/ 2719 w 2849"/>
                  <a:gd name="T45" fmla="*/ 54 h 969"/>
                  <a:gd name="T46" fmla="*/ 2648 w 2849"/>
                  <a:gd name="T47" fmla="*/ 76 h 969"/>
                  <a:gd name="T48" fmla="*/ 2572 w 2849"/>
                  <a:gd name="T49" fmla="*/ 98 h 969"/>
                  <a:gd name="T50" fmla="*/ 2491 w 2849"/>
                  <a:gd name="T51" fmla="*/ 120 h 969"/>
                  <a:gd name="T52" fmla="*/ 2399 w 2849"/>
                  <a:gd name="T53" fmla="*/ 147 h 969"/>
                  <a:gd name="T54" fmla="*/ 2301 w 2849"/>
                  <a:gd name="T55" fmla="*/ 169 h 969"/>
                  <a:gd name="T56" fmla="*/ 2095 w 2849"/>
                  <a:gd name="T57" fmla="*/ 223 h 969"/>
                  <a:gd name="T58" fmla="*/ 1889 w 2849"/>
                  <a:gd name="T59" fmla="*/ 277 h 969"/>
                  <a:gd name="T60" fmla="*/ 1688 w 2849"/>
                  <a:gd name="T61" fmla="*/ 326 h 969"/>
                  <a:gd name="T62" fmla="*/ 1590 w 2849"/>
                  <a:gd name="T63" fmla="*/ 354 h 969"/>
                  <a:gd name="T64" fmla="*/ 1503 w 2849"/>
                  <a:gd name="T65" fmla="*/ 381 h 969"/>
                  <a:gd name="T66" fmla="*/ 1107 w 2849"/>
                  <a:gd name="T67" fmla="*/ 506 h 969"/>
                  <a:gd name="T68" fmla="*/ 912 w 2849"/>
                  <a:gd name="T69" fmla="*/ 577 h 969"/>
                  <a:gd name="T70" fmla="*/ 727 w 2849"/>
                  <a:gd name="T71" fmla="*/ 647 h 969"/>
                  <a:gd name="T72" fmla="*/ 548 w 2849"/>
                  <a:gd name="T73" fmla="*/ 718 h 969"/>
                  <a:gd name="T74" fmla="*/ 380 w 2849"/>
                  <a:gd name="T75" fmla="*/ 794 h 969"/>
                  <a:gd name="T76" fmla="*/ 228 w 2849"/>
                  <a:gd name="T77" fmla="*/ 876 h 969"/>
                  <a:gd name="T78" fmla="*/ 92 w 2849"/>
                  <a:gd name="T79" fmla="*/ 958 h 969"/>
                  <a:gd name="T80" fmla="*/ 92 w 2849"/>
                  <a:gd name="T81" fmla="*/ 958 h 9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9929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9930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>
                  <a:gd name="T0" fmla="*/ 0 w 1248"/>
                  <a:gd name="T1" fmla="*/ 332 h 539"/>
                  <a:gd name="T2" fmla="*/ 0 w 1248"/>
                  <a:gd name="T3" fmla="*/ 360 h 539"/>
                  <a:gd name="T4" fmla="*/ 5 w 1248"/>
                  <a:gd name="T5" fmla="*/ 387 h 539"/>
                  <a:gd name="T6" fmla="*/ 27 w 1248"/>
                  <a:gd name="T7" fmla="*/ 414 h 539"/>
                  <a:gd name="T8" fmla="*/ 54 w 1248"/>
                  <a:gd name="T9" fmla="*/ 436 h 539"/>
                  <a:gd name="T10" fmla="*/ 92 w 1248"/>
                  <a:gd name="T11" fmla="*/ 463 h 539"/>
                  <a:gd name="T12" fmla="*/ 141 w 1248"/>
                  <a:gd name="T13" fmla="*/ 490 h 539"/>
                  <a:gd name="T14" fmla="*/ 195 w 1248"/>
                  <a:gd name="T15" fmla="*/ 512 h 539"/>
                  <a:gd name="T16" fmla="*/ 255 w 1248"/>
                  <a:gd name="T17" fmla="*/ 539 h 539"/>
                  <a:gd name="T18" fmla="*/ 212 w 1248"/>
                  <a:gd name="T19" fmla="*/ 517 h 539"/>
                  <a:gd name="T20" fmla="*/ 179 w 1248"/>
                  <a:gd name="T21" fmla="*/ 490 h 539"/>
                  <a:gd name="T22" fmla="*/ 157 w 1248"/>
                  <a:gd name="T23" fmla="*/ 468 h 539"/>
                  <a:gd name="T24" fmla="*/ 141 w 1248"/>
                  <a:gd name="T25" fmla="*/ 447 h 539"/>
                  <a:gd name="T26" fmla="*/ 136 w 1248"/>
                  <a:gd name="T27" fmla="*/ 425 h 539"/>
                  <a:gd name="T28" fmla="*/ 136 w 1248"/>
                  <a:gd name="T29" fmla="*/ 403 h 539"/>
                  <a:gd name="T30" fmla="*/ 141 w 1248"/>
                  <a:gd name="T31" fmla="*/ 381 h 539"/>
                  <a:gd name="T32" fmla="*/ 157 w 1248"/>
                  <a:gd name="T33" fmla="*/ 365 h 539"/>
                  <a:gd name="T34" fmla="*/ 179 w 1248"/>
                  <a:gd name="T35" fmla="*/ 343 h 539"/>
                  <a:gd name="T36" fmla="*/ 201 w 1248"/>
                  <a:gd name="T37" fmla="*/ 327 h 539"/>
                  <a:gd name="T38" fmla="*/ 266 w 1248"/>
                  <a:gd name="T39" fmla="*/ 294 h 539"/>
                  <a:gd name="T40" fmla="*/ 353 w 1248"/>
                  <a:gd name="T41" fmla="*/ 262 h 539"/>
                  <a:gd name="T42" fmla="*/ 445 w 1248"/>
                  <a:gd name="T43" fmla="*/ 234 h 539"/>
                  <a:gd name="T44" fmla="*/ 554 w 1248"/>
                  <a:gd name="T45" fmla="*/ 213 h 539"/>
                  <a:gd name="T46" fmla="*/ 662 w 1248"/>
                  <a:gd name="T47" fmla="*/ 191 h 539"/>
                  <a:gd name="T48" fmla="*/ 890 w 1248"/>
                  <a:gd name="T49" fmla="*/ 153 h 539"/>
                  <a:gd name="T50" fmla="*/ 993 w 1248"/>
                  <a:gd name="T51" fmla="*/ 136 h 539"/>
                  <a:gd name="T52" fmla="*/ 1091 w 1248"/>
                  <a:gd name="T53" fmla="*/ 120 h 539"/>
                  <a:gd name="T54" fmla="*/ 1178 w 1248"/>
                  <a:gd name="T55" fmla="*/ 115 h 539"/>
                  <a:gd name="T56" fmla="*/ 1248 w 1248"/>
                  <a:gd name="T57" fmla="*/ 104 h 539"/>
                  <a:gd name="T58" fmla="*/ 1248 w 1248"/>
                  <a:gd name="T59" fmla="*/ 0 h 539"/>
                  <a:gd name="T60" fmla="*/ 1161 w 1248"/>
                  <a:gd name="T61" fmla="*/ 22 h 539"/>
                  <a:gd name="T62" fmla="*/ 1069 w 1248"/>
                  <a:gd name="T63" fmla="*/ 38 h 539"/>
                  <a:gd name="T64" fmla="*/ 874 w 1248"/>
                  <a:gd name="T65" fmla="*/ 71 h 539"/>
                  <a:gd name="T66" fmla="*/ 673 w 1248"/>
                  <a:gd name="T67" fmla="*/ 93 h 539"/>
                  <a:gd name="T68" fmla="*/ 483 w 1248"/>
                  <a:gd name="T69" fmla="*/ 126 h 539"/>
                  <a:gd name="T70" fmla="*/ 391 w 1248"/>
                  <a:gd name="T71" fmla="*/ 142 h 539"/>
                  <a:gd name="T72" fmla="*/ 309 w 1248"/>
                  <a:gd name="T73" fmla="*/ 158 h 539"/>
                  <a:gd name="T74" fmla="*/ 228 w 1248"/>
                  <a:gd name="T75" fmla="*/ 180 h 539"/>
                  <a:gd name="T76" fmla="*/ 163 w 1248"/>
                  <a:gd name="T77" fmla="*/ 202 h 539"/>
                  <a:gd name="T78" fmla="*/ 103 w 1248"/>
                  <a:gd name="T79" fmla="*/ 229 h 539"/>
                  <a:gd name="T80" fmla="*/ 54 w 1248"/>
                  <a:gd name="T81" fmla="*/ 256 h 539"/>
                  <a:gd name="T82" fmla="*/ 22 w 1248"/>
                  <a:gd name="T83" fmla="*/ 294 h 539"/>
                  <a:gd name="T84" fmla="*/ 0 w 1248"/>
                  <a:gd name="T85" fmla="*/ 332 h 539"/>
                  <a:gd name="T86" fmla="*/ 0 w 1248"/>
                  <a:gd name="T87" fmla="*/ 332 h 5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09931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>
                <a:gd name="T0" fmla="*/ 982 w 2296"/>
                <a:gd name="T1" fmla="*/ 1061 h 1469"/>
                <a:gd name="T2" fmla="*/ 1357 w 2296"/>
                <a:gd name="T3" fmla="*/ 1012 h 1469"/>
                <a:gd name="T4" fmla="*/ 1666 w 2296"/>
                <a:gd name="T5" fmla="*/ 957 h 1469"/>
                <a:gd name="T6" fmla="*/ 1916 w 2296"/>
                <a:gd name="T7" fmla="*/ 897 h 1469"/>
                <a:gd name="T8" fmla="*/ 2100 w 2296"/>
                <a:gd name="T9" fmla="*/ 832 h 1469"/>
                <a:gd name="T10" fmla="*/ 2220 w 2296"/>
                <a:gd name="T11" fmla="*/ 756 h 1469"/>
                <a:gd name="T12" fmla="*/ 2285 w 2296"/>
                <a:gd name="T13" fmla="*/ 669 h 1469"/>
                <a:gd name="T14" fmla="*/ 2290 w 2296"/>
                <a:gd name="T15" fmla="*/ 560 h 1469"/>
                <a:gd name="T16" fmla="*/ 2241 w 2296"/>
                <a:gd name="T17" fmla="*/ 457 h 1469"/>
                <a:gd name="T18" fmla="*/ 2144 w 2296"/>
                <a:gd name="T19" fmla="*/ 364 h 1469"/>
                <a:gd name="T20" fmla="*/ 2008 w 2296"/>
                <a:gd name="T21" fmla="*/ 277 h 1469"/>
                <a:gd name="T22" fmla="*/ 1769 w 2296"/>
                <a:gd name="T23" fmla="*/ 157 h 1469"/>
                <a:gd name="T24" fmla="*/ 1612 w 2296"/>
                <a:gd name="T25" fmla="*/ 92 h 1469"/>
                <a:gd name="T26" fmla="*/ 1476 w 2296"/>
                <a:gd name="T27" fmla="*/ 43 h 1469"/>
                <a:gd name="T28" fmla="*/ 1384 w 2296"/>
                <a:gd name="T29" fmla="*/ 10 h 1469"/>
                <a:gd name="T30" fmla="*/ 1346 w 2296"/>
                <a:gd name="T31" fmla="*/ 0 h 1469"/>
                <a:gd name="T32" fmla="*/ 1655 w 2296"/>
                <a:gd name="T33" fmla="*/ 119 h 1469"/>
                <a:gd name="T34" fmla="*/ 1948 w 2296"/>
                <a:gd name="T35" fmla="*/ 255 h 1469"/>
                <a:gd name="T36" fmla="*/ 2068 w 2296"/>
                <a:gd name="T37" fmla="*/ 326 h 1469"/>
                <a:gd name="T38" fmla="*/ 2171 w 2296"/>
                <a:gd name="T39" fmla="*/ 402 h 1469"/>
                <a:gd name="T40" fmla="*/ 2236 w 2296"/>
                <a:gd name="T41" fmla="*/ 478 h 1469"/>
                <a:gd name="T42" fmla="*/ 2263 w 2296"/>
                <a:gd name="T43" fmla="*/ 560 h 1469"/>
                <a:gd name="T44" fmla="*/ 2241 w 2296"/>
                <a:gd name="T45" fmla="*/ 636 h 1469"/>
                <a:gd name="T46" fmla="*/ 2171 w 2296"/>
                <a:gd name="T47" fmla="*/ 702 h 1469"/>
                <a:gd name="T48" fmla="*/ 2062 w 2296"/>
                <a:gd name="T49" fmla="*/ 756 h 1469"/>
                <a:gd name="T50" fmla="*/ 1921 w 2296"/>
                <a:gd name="T51" fmla="*/ 800 h 1469"/>
                <a:gd name="T52" fmla="*/ 1748 w 2296"/>
                <a:gd name="T53" fmla="*/ 843 h 1469"/>
                <a:gd name="T54" fmla="*/ 1351 w 2296"/>
                <a:gd name="T55" fmla="*/ 908 h 1469"/>
                <a:gd name="T56" fmla="*/ 923 w 2296"/>
                <a:gd name="T57" fmla="*/ 968 h 1469"/>
                <a:gd name="T58" fmla="*/ 521 w 2296"/>
                <a:gd name="T59" fmla="*/ 1028 h 1469"/>
                <a:gd name="T60" fmla="*/ 353 w 2296"/>
                <a:gd name="T61" fmla="*/ 1066 h 1469"/>
                <a:gd name="T62" fmla="*/ 206 w 2296"/>
                <a:gd name="T63" fmla="*/ 1104 h 1469"/>
                <a:gd name="T64" fmla="*/ 92 w 2296"/>
                <a:gd name="T65" fmla="*/ 1148 h 1469"/>
                <a:gd name="T66" fmla="*/ 22 w 2296"/>
                <a:gd name="T67" fmla="*/ 1202 h 1469"/>
                <a:gd name="T68" fmla="*/ 0 w 2296"/>
                <a:gd name="T69" fmla="*/ 1262 h 1469"/>
                <a:gd name="T70" fmla="*/ 27 w 2296"/>
                <a:gd name="T71" fmla="*/ 1327 h 1469"/>
                <a:gd name="T72" fmla="*/ 98 w 2296"/>
                <a:gd name="T73" fmla="*/ 1382 h 1469"/>
                <a:gd name="T74" fmla="*/ 196 w 2296"/>
                <a:gd name="T75" fmla="*/ 1425 h 1469"/>
                <a:gd name="T76" fmla="*/ 326 w 2296"/>
                <a:gd name="T77" fmla="*/ 1469 h 1469"/>
                <a:gd name="T78" fmla="*/ 217 w 2296"/>
                <a:gd name="T79" fmla="*/ 1414 h 1469"/>
                <a:gd name="T80" fmla="*/ 147 w 2296"/>
                <a:gd name="T81" fmla="*/ 1360 h 1469"/>
                <a:gd name="T82" fmla="*/ 120 w 2296"/>
                <a:gd name="T83" fmla="*/ 1306 h 1469"/>
                <a:gd name="T84" fmla="*/ 141 w 2296"/>
                <a:gd name="T85" fmla="*/ 1257 h 1469"/>
                <a:gd name="T86" fmla="*/ 212 w 2296"/>
                <a:gd name="T87" fmla="*/ 1208 h 1469"/>
                <a:gd name="T88" fmla="*/ 342 w 2296"/>
                <a:gd name="T89" fmla="*/ 1164 h 1469"/>
                <a:gd name="T90" fmla="*/ 527 w 2296"/>
                <a:gd name="T91" fmla="*/ 1121 h 1469"/>
                <a:gd name="T92" fmla="*/ 771 w 2296"/>
                <a:gd name="T93" fmla="*/ 1088 h 1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9932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906 h 1906"/>
                <a:gd name="T4" fmla="*/ 5740 w 5740"/>
                <a:gd name="T5" fmla="*/ 1906 h 1906"/>
                <a:gd name="T6" fmla="*/ 5740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09933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9934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200">
                <a:effectLst/>
                <a:latin typeface="Arial" panose="020B0604020202020204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209935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 b="1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anose="02020404030301010803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anose="02020404030301010803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anose="02020404030301010803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anose="02020404030301010803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anose="02020404030301010803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anose="02020404030301010803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anose="02020404030301010803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anose="02020404030301010803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32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n"/>
        <a:defRPr sz="28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anose="05000000000000000000" pitchFamily="2" charset="2"/>
        <a:buChar char="n"/>
        <a:defRPr sz="24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n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windows\WINIPCFG.EXE" TargetMode="External"/><Relationship Id="rId5" Type="http://schemas.openxmlformats.org/officeDocument/2006/relationships/image" Target="../media/image2.jpeg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slide" Target="slide5.x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3.bin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8.xml"/><Relationship Id="rId2" Type="http://schemas.openxmlformats.org/officeDocument/2006/relationships/slideLayout" Target="../slideLayouts/slideLayout6.xml"/><Relationship Id="rId1" Type="http://schemas.openxmlformats.org/officeDocument/2006/relationships/audio" Target="../media/audio2.wav"/><Relationship Id="rId4" Type="http://schemas.openxmlformats.org/officeDocument/2006/relationships/image" Target="../media/image6.png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2.bin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slide" Target="slide26.xml"/><Relationship Id="rId13" Type="http://schemas.openxmlformats.org/officeDocument/2006/relationships/slide" Target="slide41.xml"/><Relationship Id="rId18" Type="http://schemas.openxmlformats.org/officeDocument/2006/relationships/slide" Target="slide14.xml"/><Relationship Id="rId26" Type="http://schemas.openxmlformats.org/officeDocument/2006/relationships/slide" Target="slide33.xml"/><Relationship Id="rId3" Type="http://schemas.openxmlformats.org/officeDocument/2006/relationships/slide" Target="slide55.xml"/><Relationship Id="rId21" Type="http://schemas.openxmlformats.org/officeDocument/2006/relationships/slide" Target="slide51.xml"/><Relationship Id="rId7" Type="http://schemas.openxmlformats.org/officeDocument/2006/relationships/slide" Target="slide16.xml"/><Relationship Id="rId12" Type="http://schemas.openxmlformats.org/officeDocument/2006/relationships/slide" Target="slide31.xml"/><Relationship Id="rId17" Type="http://schemas.openxmlformats.org/officeDocument/2006/relationships/slide" Target="slide24.xml"/><Relationship Id="rId25" Type="http://schemas.openxmlformats.org/officeDocument/2006/relationships/slide" Target="slide12.xml"/><Relationship Id="rId2" Type="http://schemas.openxmlformats.org/officeDocument/2006/relationships/notesSlide" Target="../notesSlides/notesSlide5.xml"/><Relationship Id="rId16" Type="http://schemas.openxmlformats.org/officeDocument/2006/relationships/slide" Target="slide18.xml"/><Relationship Id="rId20" Type="http://schemas.openxmlformats.org/officeDocument/2006/relationships/slide" Target="slide45.xml"/><Relationship Id="rId29" Type="http://schemas.openxmlformats.org/officeDocument/2006/relationships/audio" Target="../media/audio1.wav"/><Relationship Id="rId1" Type="http://schemas.openxmlformats.org/officeDocument/2006/relationships/slideLayout" Target="../slideLayouts/slideLayout12.xml"/><Relationship Id="rId6" Type="http://schemas.openxmlformats.org/officeDocument/2006/relationships/slide" Target="slide20.xml"/><Relationship Id="rId11" Type="http://schemas.openxmlformats.org/officeDocument/2006/relationships/slide" Target="slide28.xml"/><Relationship Id="rId24" Type="http://schemas.openxmlformats.org/officeDocument/2006/relationships/slide" Target="slide22.xml"/><Relationship Id="rId5" Type="http://schemas.openxmlformats.org/officeDocument/2006/relationships/slide" Target="slide8.xml"/><Relationship Id="rId15" Type="http://schemas.openxmlformats.org/officeDocument/2006/relationships/slide" Target="slide37.xml"/><Relationship Id="rId23" Type="http://schemas.openxmlformats.org/officeDocument/2006/relationships/slide" Target="slide47.xml"/><Relationship Id="rId28" Type="http://schemas.openxmlformats.org/officeDocument/2006/relationships/slide" Target="slide53.xml"/><Relationship Id="rId10" Type="http://schemas.openxmlformats.org/officeDocument/2006/relationships/slide" Target="slide29.xml"/><Relationship Id="rId19" Type="http://schemas.openxmlformats.org/officeDocument/2006/relationships/slide" Target="slide35.xml"/><Relationship Id="rId4" Type="http://schemas.openxmlformats.org/officeDocument/2006/relationships/slide" Target="slide6.xml"/><Relationship Id="rId9" Type="http://schemas.openxmlformats.org/officeDocument/2006/relationships/slide" Target="slide10.xml"/><Relationship Id="rId14" Type="http://schemas.openxmlformats.org/officeDocument/2006/relationships/slide" Target="slide39.xml"/><Relationship Id="rId22" Type="http://schemas.openxmlformats.org/officeDocument/2006/relationships/slide" Target="slide49.xml"/><Relationship Id="rId27" Type="http://schemas.openxmlformats.org/officeDocument/2006/relationships/slide" Target="slide43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0907" name="WINIPCFG.EXE" descr="na na na na, na na na" title="na na na na, na na na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2960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0911" name="Picture 15" descr="Jeopardy Image" title="Jeopardy Image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990600"/>
            <a:ext cx="5635625" cy="4229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0912" name="Rectangle 16"/>
          <p:cNvSpPr>
            <a:spLocks noGrp="1" noChangeArrowheads="1"/>
          </p:cNvSpPr>
          <p:nvPr>
            <p:ph type="subTitle" idx="1"/>
          </p:nvPr>
        </p:nvSpPr>
        <p:spPr>
          <a:xfrm>
            <a:off x="486092" y="114300"/>
            <a:ext cx="8168640" cy="1752600"/>
          </a:xfrm>
        </p:spPr>
        <p:txBody>
          <a:bodyPr/>
          <a:lstStyle/>
          <a:p>
            <a:r>
              <a:rPr lang="en-US" altLang="en-US" sz="4800" b="1" dirty="0">
                <a:effectLst/>
              </a:rPr>
              <a:t>ATOMIC </a:t>
            </a:r>
            <a:r>
              <a:rPr lang="en-US" altLang="en-US" sz="4800" b="1" dirty="0" smtClean="0">
                <a:effectLst/>
              </a:rPr>
              <a:t>STRUCTURE</a:t>
            </a:r>
            <a:endParaRPr lang="en-US" altLang="en-US" sz="4800" b="1" dirty="0">
              <a:effectLst/>
            </a:endParaRPr>
          </a:p>
        </p:txBody>
      </p:sp>
      <p:sp>
        <p:nvSpPr>
          <p:cNvPr id="2" name="Title 1" hidden="1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dirty="0" smtClean="0"/>
              <a:t>JEOPARDY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8090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2" presetClass="entr" presetSubtype="4" fill="hold" grpId="0" nodeType="afterEffect">
                                  <p:stCondLst>
                                    <p:cond delay="200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75" fill="hold"/>
                                        <p:tgtEl>
                                          <p:spTgt spid="809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75" fill="hold"/>
                                        <p:tgtEl>
                                          <p:spTgt spid="809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3" showWhenStopped="0">
                <p:cTn id="12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0907"/>
                </p:tgtEl>
              </p:cMediaNode>
            </p:audio>
          </p:childTnLst>
        </p:cTn>
      </p:par>
    </p:tnLst>
    <p:bldLst>
      <p:bldP spid="80912" grpId="0" build="p" autoUpdateAnimBg="0" advAuto="200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685800" y="1479550"/>
            <a:ext cx="8001000" cy="420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5400" b="1">
                <a:effectLst/>
                <a:latin typeface="Comic Sans MS" panose="030F0702030302020204" pitchFamily="66" charset="0"/>
              </a:rPr>
              <a:t>In Rutherford’s gold foil experiment, a few alpha particles bounced off the gold due to their collision with this </a:t>
            </a:r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1219200" y="5715000"/>
            <a:ext cx="6934200" cy="914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5400" b="1">
                <a:effectLst/>
                <a:latin typeface="Comic Sans MS" panose="030F0702030302020204" pitchFamily="66" charset="0"/>
              </a:rPr>
              <a:t>What is…?</a:t>
            </a:r>
            <a:endParaRPr lang="en-US" altLang="en-US" sz="5400">
              <a:effectLst/>
              <a:latin typeface="Comic Sans MS" panose="030F0702030302020204" pitchFamily="66" charset="0"/>
            </a:endParaRPr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0" y="152400"/>
            <a:ext cx="91440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4800" u="sng">
                <a:solidFill>
                  <a:srgbClr val="0066FF"/>
                </a:solidFill>
                <a:effectLst/>
              </a:rPr>
              <a:t>Atomic Discoveries</a:t>
            </a:r>
            <a:r>
              <a:rPr lang="en-US" altLang="en-US" sz="4800" u="sng">
                <a:solidFill>
                  <a:srgbClr val="0066FF"/>
                </a:solidFill>
                <a:effectLst/>
                <a:latin typeface="Comic Sans MS" panose="030F0702030302020204" pitchFamily="66" charset="0"/>
              </a:rPr>
              <a:t> for $300</a:t>
            </a:r>
          </a:p>
        </p:txBody>
      </p:sp>
      <p:sp>
        <p:nvSpPr>
          <p:cNvPr id="2" name="Title 1" hidden="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10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3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/>
      <p:bldP spid="1331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1066800" y="1690688"/>
            <a:ext cx="7315200" cy="2774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8800" b="1">
                <a:effectLst/>
                <a:latin typeface="Comic Sans MS" panose="030F0702030302020204" pitchFamily="66" charset="0"/>
              </a:rPr>
              <a:t>Gold atom’s </a:t>
            </a:r>
            <a:r>
              <a:rPr lang="en-US" altLang="en-US" sz="8800" b="1" i="1" u="sng">
                <a:effectLst/>
                <a:latin typeface="Comic Sans MS" panose="030F0702030302020204" pitchFamily="66" charset="0"/>
              </a:rPr>
              <a:t>nucleus</a:t>
            </a:r>
            <a:endParaRPr lang="en-US" altLang="en-US" sz="8800" i="1" u="sng">
              <a:effectLst/>
              <a:latin typeface="Comic Sans MS" panose="030F0702030302020204" pitchFamily="66" charset="0"/>
            </a:endParaRPr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6705600" y="6035675"/>
            <a:ext cx="2438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endParaRPr lang="en-US" altLang="en-US" sz="2400">
              <a:effectLst/>
              <a:latin typeface="Times New Roman" panose="02020603050405020304" pitchFamily="18" charset="0"/>
            </a:endParaRPr>
          </a:p>
        </p:txBody>
      </p:sp>
      <p:sp>
        <p:nvSpPr>
          <p:cNvPr id="23564" name="AutoShape 12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996238" y="4981575"/>
            <a:ext cx="990600" cy="1046163"/>
          </a:xfrm>
          <a:prstGeom prst="actionButtonHelp">
            <a:avLst/>
          </a:prstGeom>
          <a:solidFill>
            <a:srgbClr val="0000FF"/>
          </a:solidFill>
          <a:ln w="9525">
            <a:solidFill>
              <a:srgbClr val="FFFF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65" name="Text Box 13"/>
          <p:cNvSpPr txBox="1">
            <a:spLocks noChangeArrowheads="1"/>
          </p:cNvSpPr>
          <p:nvPr/>
        </p:nvSpPr>
        <p:spPr bwMode="auto">
          <a:xfrm>
            <a:off x="7767638" y="6027738"/>
            <a:ext cx="13716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en-US" sz="2400" b="1">
                <a:effectLst/>
              </a:rPr>
              <a:t>Back to</a:t>
            </a:r>
            <a:br>
              <a:rPr lang="en-US" altLang="en-US" sz="2400" b="1">
                <a:effectLst/>
              </a:rPr>
            </a:br>
            <a:r>
              <a:rPr lang="en-US" altLang="en-US" sz="2400" b="1">
                <a:effectLst/>
              </a:rPr>
              <a:t>Game</a:t>
            </a:r>
            <a:endParaRPr lang="en-US" altLang="en-US" sz="2400">
              <a:effectLst/>
              <a:latin typeface="Times New Roman" panose="02020603050405020304" pitchFamily="18" charset="0"/>
            </a:endParaRPr>
          </a:p>
        </p:txBody>
      </p:sp>
      <p:sp>
        <p:nvSpPr>
          <p:cNvPr id="2" name="Title 1" hidden="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11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685800" y="1219200"/>
            <a:ext cx="8001000" cy="3751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4800" b="1">
                <a:effectLst/>
                <a:latin typeface="Comic Sans MS" panose="030F0702030302020204" pitchFamily="66" charset="0"/>
              </a:rPr>
              <a:t>Dalton’s idea that all atoms of a given element are identical was defeated by the discovery of these </a:t>
            </a:r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1143000" y="5638800"/>
            <a:ext cx="7239000" cy="914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5400" b="1">
                <a:effectLst/>
                <a:latin typeface="Comic Sans MS" panose="030F0702030302020204" pitchFamily="66" charset="0"/>
              </a:rPr>
              <a:t>What are…?</a:t>
            </a:r>
            <a:endParaRPr lang="en-US" altLang="en-US" sz="5400">
              <a:effectLst/>
              <a:latin typeface="Comic Sans MS" panose="030F0702030302020204" pitchFamily="66" charset="0"/>
            </a:endParaRPr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0" y="152400"/>
            <a:ext cx="91440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4800" u="sng">
                <a:solidFill>
                  <a:srgbClr val="0066FF"/>
                </a:solidFill>
                <a:effectLst/>
                <a:latin typeface="Comic Sans MS" panose="030F0702030302020204" pitchFamily="66" charset="0"/>
              </a:rPr>
              <a:t>Atomic Discoveries for $400</a:t>
            </a:r>
            <a:endParaRPr lang="en-US" altLang="en-US" sz="4800" u="sng">
              <a:effectLst/>
              <a:latin typeface="Comic Sans MS" panose="030F0702030302020204" pitchFamily="66" charset="0"/>
            </a:endParaRPr>
          </a:p>
        </p:txBody>
      </p:sp>
      <p:sp>
        <p:nvSpPr>
          <p:cNvPr id="2" name="Title 1" hidden="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12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4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  <p:bldP spid="1433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2"/>
          <p:cNvSpPr txBox="1">
            <a:spLocks noChangeArrowheads="1"/>
          </p:cNvSpPr>
          <p:nvPr/>
        </p:nvSpPr>
        <p:spPr bwMode="auto">
          <a:xfrm>
            <a:off x="762000" y="2300288"/>
            <a:ext cx="7620000" cy="1433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8800" b="1">
                <a:effectLst/>
                <a:latin typeface="Comic Sans MS" panose="030F0702030302020204" pitchFamily="66" charset="0"/>
              </a:rPr>
              <a:t>Isotopes</a:t>
            </a:r>
            <a:endParaRPr lang="en-US" altLang="en-US" sz="8800">
              <a:effectLst/>
              <a:latin typeface="Comic Sans MS" panose="030F0702030302020204" pitchFamily="66" charset="0"/>
            </a:endParaRPr>
          </a:p>
        </p:txBody>
      </p:sp>
      <p:grpSp>
        <p:nvGrpSpPr>
          <p:cNvPr id="24583" name="Group 7"/>
          <p:cNvGrpSpPr>
            <a:grpSpLocks/>
          </p:cNvGrpSpPr>
          <p:nvPr/>
        </p:nvGrpSpPr>
        <p:grpSpPr bwMode="auto">
          <a:xfrm>
            <a:off x="9601200" y="2590800"/>
            <a:ext cx="6781800" cy="1406525"/>
            <a:chOff x="5280" y="1632"/>
            <a:chExt cx="4272" cy="886"/>
          </a:xfrm>
        </p:grpSpPr>
        <p:graphicFrame>
          <p:nvGraphicFramePr>
            <p:cNvPr id="24581" name="Object 5"/>
            <p:cNvGraphicFramePr>
              <a:graphicFrameLocks noChangeAspect="1"/>
            </p:cNvGraphicFramePr>
            <p:nvPr/>
          </p:nvGraphicFramePr>
          <p:xfrm>
            <a:off x="5280" y="1632"/>
            <a:ext cx="4272" cy="88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4588" name="Clip" r:id="rId4" imgW="3657600" imgH="803520" progId="MS_ClipArt_Gallery.2">
                    <p:embed/>
                  </p:oleObj>
                </mc:Choice>
                <mc:Fallback>
                  <p:oleObj name="Clip" r:id="rId4" imgW="3657600" imgH="803520" progId="MS_ClipArt_Gallery.2">
                    <p:embed/>
                    <p:pic>
                      <p:nvPicPr>
                        <p:cNvPr id="0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280" y="1632"/>
                          <a:ext cx="4272" cy="88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4582" name="Text Box 6"/>
            <p:cNvSpPr txBox="1">
              <a:spLocks noChangeArrowheads="1"/>
            </p:cNvSpPr>
            <p:nvPr/>
          </p:nvSpPr>
          <p:spPr bwMode="auto">
            <a:xfrm>
              <a:off x="5520" y="1872"/>
              <a:ext cx="2112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en-US" sz="3600" b="1">
                  <a:solidFill>
                    <a:schemeClr val="accent1"/>
                  </a:solidFill>
                  <a:effectLst/>
                  <a:latin typeface="Arial" panose="020B0604020202020204" pitchFamily="34" charset="0"/>
                </a:rPr>
                <a:t>Good Answer!</a:t>
              </a:r>
              <a:endParaRPr lang="en-US" altLang="en-US" sz="2400">
                <a:solidFill>
                  <a:schemeClr val="accent1"/>
                </a:solidFill>
                <a:effectLst/>
                <a:latin typeface="Times New Roman" panose="02020603050405020304" pitchFamily="18" charset="0"/>
              </a:endParaRPr>
            </a:p>
          </p:txBody>
        </p:sp>
      </p:grpSp>
      <p:sp>
        <p:nvSpPr>
          <p:cNvPr id="24585" name="AutoShape 9">
            <a:hlinkClick r:id="rId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996238" y="4981575"/>
            <a:ext cx="990600" cy="1046163"/>
          </a:xfrm>
          <a:prstGeom prst="actionButtonHelp">
            <a:avLst/>
          </a:prstGeom>
          <a:solidFill>
            <a:srgbClr val="0000FF"/>
          </a:solidFill>
          <a:ln w="9525">
            <a:solidFill>
              <a:srgbClr val="FFFF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86" name="Text Box 10"/>
          <p:cNvSpPr txBox="1">
            <a:spLocks noChangeArrowheads="1"/>
          </p:cNvSpPr>
          <p:nvPr/>
        </p:nvSpPr>
        <p:spPr bwMode="auto">
          <a:xfrm>
            <a:off x="7767638" y="6027738"/>
            <a:ext cx="13716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en-US" sz="2400" b="1">
                <a:effectLst/>
              </a:rPr>
              <a:t>Back to</a:t>
            </a:r>
            <a:br>
              <a:rPr lang="en-US" altLang="en-US" sz="2400" b="1">
                <a:effectLst/>
              </a:rPr>
            </a:br>
            <a:r>
              <a:rPr lang="en-US" altLang="en-US" sz="2400" b="1">
                <a:effectLst/>
              </a:rPr>
              <a:t>Game</a:t>
            </a:r>
            <a:endParaRPr lang="en-US" altLang="en-US" sz="2400">
              <a:effectLst/>
              <a:latin typeface="Times New Roman" panose="02020603050405020304" pitchFamily="18" charset="0"/>
            </a:endParaRPr>
          </a:p>
        </p:txBody>
      </p:sp>
      <p:sp>
        <p:nvSpPr>
          <p:cNvPr id="2" name="Title 1" hidden="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13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45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45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685800" y="1295400"/>
            <a:ext cx="8001000" cy="3751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4800" b="1">
                <a:effectLst/>
                <a:latin typeface="Comic Sans MS" panose="030F0702030302020204" pitchFamily="66" charset="0"/>
              </a:rPr>
              <a:t>Milliken’s ability to use his results to determine the charge on an electron depended on the results of this experiment</a:t>
            </a:r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990600" y="5181600"/>
            <a:ext cx="7239000" cy="914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5400" b="1">
                <a:effectLst/>
                <a:latin typeface="Comic Sans MS" panose="030F0702030302020204" pitchFamily="66" charset="0"/>
              </a:rPr>
              <a:t>What is…?</a:t>
            </a:r>
            <a:endParaRPr lang="en-US" altLang="en-US" sz="5400">
              <a:effectLst/>
              <a:latin typeface="Comic Sans MS" panose="030F0702030302020204" pitchFamily="66" charset="0"/>
            </a:endParaRPr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0" y="152400"/>
            <a:ext cx="91440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4800" u="sng">
                <a:solidFill>
                  <a:srgbClr val="0066FF"/>
                </a:solidFill>
                <a:effectLst/>
              </a:rPr>
              <a:t>Atomic Discoveries</a:t>
            </a:r>
            <a:r>
              <a:rPr lang="en-US" altLang="en-US" sz="4800" u="sng">
                <a:solidFill>
                  <a:srgbClr val="0066FF"/>
                </a:solidFill>
                <a:effectLst/>
                <a:latin typeface="Comic Sans MS" panose="030F0702030302020204" pitchFamily="66" charset="0"/>
              </a:rPr>
              <a:t> for $500</a:t>
            </a:r>
          </a:p>
        </p:txBody>
      </p:sp>
      <p:sp>
        <p:nvSpPr>
          <p:cNvPr id="2" name="Title 1" hidden="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14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5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  <p:bldP spid="1536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9" name="AutoShape 9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996238" y="4981575"/>
            <a:ext cx="990600" cy="1046163"/>
          </a:xfrm>
          <a:prstGeom prst="actionButtonHelp">
            <a:avLst/>
          </a:prstGeom>
          <a:solidFill>
            <a:srgbClr val="0000FF"/>
          </a:solidFill>
          <a:ln w="9525">
            <a:solidFill>
              <a:srgbClr val="FFFF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0" name="Text Box 10"/>
          <p:cNvSpPr txBox="1">
            <a:spLocks noChangeArrowheads="1"/>
          </p:cNvSpPr>
          <p:nvPr/>
        </p:nvSpPr>
        <p:spPr bwMode="auto">
          <a:xfrm>
            <a:off x="7767638" y="6027738"/>
            <a:ext cx="13716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en-US" sz="2400" b="1">
                <a:effectLst/>
              </a:rPr>
              <a:t>Back to</a:t>
            </a:r>
            <a:br>
              <a:rPr lang="en-US" altLang="en-US" sz="2400" b="1">
                <a:effectLst/>
              </a:rPr>
            </a:br>
            <a:r>
              <a:rPr lang="en-US" altLang="en-US" sz="2400" b="1">
                <a:effectLst/>
              </a:rPr>
              <a:t>Game</a:t>
            </a:r>
            <a:endParaRPr lang="en-US" altLang="en-US" sz="2400">
              <a:effectLst/>
              <a:latin typeface="Times New Roman" panose="02020603050405020304" pitchFamily="18" charset="0"/>
            </a:endParaRPr>
          </a:p>
        </p:txBody>
      </p:sp>
      <p:sp>
        <p:nvSpPr>
          <p:cNvPr id="25602" name="Text Box 2"/>
          <p:cNvSpPr txBox="1">
            <a:spLocks noChangeArrowheads="1"/>
          </p:cNvSpPr>
          <p:nvPr/>
        </p:nvSpPr>
        <p:spPr bwMode="auto">
          <a:xfrm>
            <a:off x="838200" y="990600"/>
            <a:ext cx="7543800" cy="411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8800" b="1">
                <a:effectLst/>
                <a:latin typeface="Comic Sans MS" panose="030F0702030302020204" pitchFamily="66" charset="0"/>
              </a:rPr>
              <a:t>Cathode Ray Tube (CRT) Experiment</a:t>
            </a:r>
            <a:endParaRPr lang="en-US" altLang="en-US" sz="8800">
              <a:effectLst/>
              <a:latin typeface="Comic Sans MS" panose="030F0702030302020204" pitchFamily="66" charset="0"/>
            </a:endParaRPr>
          </a:p>
        </p:txBody>
      </p:sp>
      <p:sp>
        <p:nvSpPr>
          <p:cNvPr id="2" name="Title 1" hidden="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15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2"/>
          <p:cNvSpPr txBox="1">
            <a:spLocks noChangeArrowheads="1"/>
          </p:cNvSpPr>
          <p:nvPr/>
        </p:nvSpPr>
        <p:spPr bwMode="auto">
          <a:xfrm>
            <a:off x="533400" y="1905000"/>
            <a:ext cx="80010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 altLang="en-US" sz="5400" b="1">
              <a:effectLst/>
              <a:latin typeface="Comic Sans MS" panose="030F0702030302020204" pitchFamily="66" charset="0"/>
            </a:endParaRPr>
          </a:p>
        </p:txBody>
      </p:sp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838200" y="5486400"/>
            <a:ext cx="7239000" cy="914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5400" b="1">
                <a:effectLst/>
                <a:latin typeface="Comic Sans MS" panose="030F0702030302020204" pitchFamily="66" charset="0"/>
              </a:rPr>
              <a:t>What is…?</a:t>
            </a:r>
            <a:endParaRPr lang="en-US" altLang="en-US" sz="5400">
              <a:effectLst/>
              <a:latin typeface="Comic Sans MS" panose="030F0702030302020204" pitchFamily="66" charset="0"/>
            </a:endParaRPr>
          </a:p>
        </p:txBody>
      </p:sp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0" y="152400"/>
            <a:ext cx="91440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5400" u="sng">
                <a:solidFill>
                  <a:srgbClr val="0066FF"/>
                </a:solidFill>
                <a:effectLst/>
                <a:latin typeface="Comic Sans MS" panose="030F0702030302020204" pitchFamily="66" charset="0"/>
              </a:rPr>
              <a:t>Atomic Models for $100</a:t>
            </a:r>
            <a:endParaRPr lang="en-US" altLang="en-US" sz="5400">
              <a:effectLst/>
              <a:latin typeface="Comic Sans MS" panose="030F0702030302020204" pitchFamily="66" charset="0"/>
            </a:endParaRPr>
          </a:p>
        </p:txBody>
      </p:sp>
      <p:sp>
        <p:nvSpPr>
          <p:cNvPr id="26630" name="Rectangle 6"/>
          <p:cNvSpPr>
            <a:spLocks noChangeArrowheads="1"/>
          </p:cNvSpPr>
          <p:nvPr/>
        </p:nvSpPr>
        <p:spPr bwMode="auto">
          <a:xfrm>
            <a:off x="990600" y="1143000"/>
            <a:ext cx="7467600" cy="301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57150" cap="rnd" algn="ctr">
                <a:solidFill>
                  <a:srgbClr val="0066FF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4800" b="1">
                <a:effectLst/>
                <a:latin typeface="Comic Sans MS" panose="030F0702030302020204" pitchFamily="66" charset="0"/>
              </a:rPr>
              <a:t>In the solar system model of the atom, protons are found in this location</a:t>
            </a:r>
          </a:p>
        </p:txBody>
      </p:sp>
      <p:sp>
        <p:nvSpPr>
          <p:cNvPr id="2" name="Title 1" hidden="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16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26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/>
      <p:bldP spid="26627" grpId="0" animBg="1"/>
      <p:bldP spid="2663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2"/>
          <p:cNvSpPr txBox="1">
            <a:spLocks noChangeArrowheads="1"/>
          </p:cNvSpPr>
          <p:nvPr/>
        </p:nvSpPr>
        <p:spPr bwMode="auto">
          <a:xfrm>
            <a:off x="990600" y="1219200"/>
            <a:ext cx="7315200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8800" b="1">
                <a:effectLst/>
                <a:latin typeface="Comic Sans MS" panose="030F0702030302020204" pitchFamily="66" charset="0"/>
              </a:rPr>
              <a:t>The nucleus</a:t>
            </a:r>
            <a:endParaRPr lang="en-US" altLang="en-US" sz="8800">
              <a:effectLst/>
              <a:latin typeface="Comic Sans MS" panose="030F0702030302020204" pitchFamily="66" charset="0"/>
            </a:endParaRPr>
          </a:p>
        </p:txBody>
      </p:sp>
      <p:sp>
        <p:nvSpPr>
          <p:cNvPr id="27655" name="AutoShape 7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996238" y="4981575"/>
            <a:ext cx="990600" cy="1046163"/>
          </a:xfrm>
          <a:prstGeom prst="actionButtonHelp">
            <a:avLst/>
          </a:prstGeom>
          <a:solidFill>
            <a:srgbClr val="0000FF"/>
          </a:solidFill>
          <a:ln w="9525">
            <a:solidFill>
              <a:srgbClr val="FFFF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56" name="Text Box 8"/>
          <p:cNvSpPr txBox="1">
            <a:spLocks noChangeArrowheads="1"/>
          </p:cNvSpPr>
          <p:nvPr/>
        </p:nvSpPr>
        <p:spPr bwMode="auto">
          <a:xfrm>
            <a:off x="7767638" y="6027738"/>
            <a:ext cx="13716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en-US" sz="2400" b="1">
                <a:effectLst/>
              </a:rPr>
              <a:t>Back to</a:t>
            </a:r>
            <a:br>
              <a:rPr lang="en-US" altLang="en-US" sz="2400" b="1">
                <a:effectLst/>
              </a:rPr>
            </a:br>
            <a:r>
              <a:rPr lang="en-US" altLang="en-US" sz="2400" b="1">
                <a:effectLst/>
              </a:rPr>
              <a:t>Game</a:t>
            </a:r>
            <a:endParaRPr lang="en-US" altLang="en-US" sz="2400">
              <a:effectLst/>
              <a:latin typeface="Times New Roman" panose="02020603050405020304" pitchFamily="18" charset="0"/>
            </a:endParaRPr>
          </a:p>
        </p:txBody>
      </p:sp>
      <p:sp>
        <p:nvSpPr>
          <p:cNvPr id="2" name="Title 1" hidden="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17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Text Box 3"/>
          <p:cNvSpPr txBox="1">
            <a:spLocks noChangeArrowheads="1"/>
          </p:cNvSpPr>
          <p:nvPr/>
        </p:nvSpPr>
        <p:spPr bwMode="auto">
          <a:xfrm>
            <a:off x="762000" y="5181600"/>
            <a:ext cx="7239000" cy="914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5400" b="1">
                <a:effectLst/>
                <a:latin typeface="Comic Sans MS" panose="030F0702030302020204" pitchFamily="66" charset="0"/>
              </a:rPr>
              <a:t>What is…?</a:t>
            </a:r>
            <a:endParaRPr lang="en-US" altLang="en-US" sz="5400">
              <a:effectLst/>
              <a:latin typeface="Comic Sans MS" panose="030F0702030302020204" pitchFamily="66" charset="0"/>
            </a:endParaRPr>
          </a:p>
        </p:txBody>
      </p:sp>
      <p:sp>
        <p:nvSpPr>
          <p:cNvPr id="28677" name="Text Box 5"/>
          <p:cNvSpPr txBox="1">
            <a:spLocks noChangeArrowheads="1"/>
          </p:cNvSpPr>
          <p:nvPr/>
        </p:nvSpPr>
        <p:spPr bwMode="auto">
          <a:xfrm>
            <a:off x="0" y="152400"/>
            <a:ext cx="91440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5400" u="sng">
                <a:solidFill>
                  <a:srgbClr val="0066FF"/>
                </a:solidFill>
                <a:effectLst/>
                <a:latin typeface="Comic Sans MS" panose="030F0702030302020204" pitchFamily="66" charset="0"/>
              </a:rPr>
              <a:t>Atomic Models for $200</a:t>
            </a:r>
            <a:endParaRPr lang="en-US" altLang="en-US" sz="5400">
              <a:effectLst/>
              <a:latin typeface="Comic Sans MS" panose="030F0702030302020204" pitchFamily="66" charset="0"/>
            </a:endParaRPr>
          </a:p>
        </p:txBody>
      </p:sp>
      <p:sp>
        <p:nvSpPr>
          <p:cNvPr id="28679" name="Text Box 7"/>
          <p:cNvSpPr txBox="1">
            <a:spLocks noChangeArrowheads="1"/>
          </p:cNvSpPr>
          <p:nvPr/>
        </p:nvSpPr>
        <p:spPr bwMode="auto">
          <a:xfrm>
            <a:off x="2422525" y="1560513"/>
            <a:ext cx="44354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57150" cap="rnd" algn="ctr">
                <a:solidFill>
                  <a:srgbClr val="0066FF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 altLang="en-US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8680" name="Rectangle 8"/>
          <p:cNvSpPr>
            <a:spLocks noChangeArrowheads="1"/>
          </p:cNvSpPr>
          <p:nvPr/>
        </p:nvSpPr>
        <p:spPr bwMode="auto">
          <a:xfrm>
            <a:off x="990600" y="1143000"/>
            <a:ext cx="7467600" cy="3751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57150" cap="rnd" algn="ctr">
                <a:solidFill>
                  <a:srgbClr val="0066FF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4800" b="1">
                <a:effectLst/>
                <a:latin typeface="Comic Sans MS" panose="030F0702030302020204" pitchFamily="66" charset="0"/>
              </a:rPr>
              <a:t>In this atomic model, negatively charged electrons are embedded in a large, positively charged atom</a:t>
            </a:r>
          </a:p>
        </p:txBody>
      </p:sp>
      <p:sp>
        <p:nvSpPr>
          <p:cNvPr id="2" name="Title 1" hidden="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18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6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6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28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animBg="1"/>
      <p:bldP spid="28680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2"/>
          <p:cNvSpPr txBox="1">
            <a:spLocks noChangeArrowheads="1"/>
          </p:cNvSpPr>
          <p:nvPr/>
        </p:nvSpPr>
        <p:spPr bwMode="auto">
          <a:xfrm>
            <a:off x="685800" y="685800"/>
            <a:ext cx="7924800" cy="3792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5400" b="1">
                <a:effectLst/>
                <a:latin typeface="Comic Sans MS" panose="030F0702030302020204" pitchFamily="66" charset="0"/>
              </a:rPr>
              <a:t>Thompson’s Plum Pudding </a:t>
            </a:r>
          </a:p>
          <a:p>
            <a:r>
              <a:rPr lang="en-US" altLang="en-US" sz="5400" b="1">
                <a:effectLst/>
                <a:latin typeface="Comic Sans MS" panose="030F0702030302020204" pitchFamily="66" charset="0"/>
              </a:rPr>
              <a:t>(Chocolate Chip Cookie) Model</a:t>
            </a:r>
            <a:endParaRPr lang="en-US" altLang="en-US" sz="5400">
              <a:effectLst/>
              <a:latin typeface="Comic Sans MS" panose="030F0702030302020204" pitchFamily="66" charset="0"/>
            </a:endParaRPr>
          </a:p>
        </p:txBody>
      </p:sp>
      <p:sp>
        <p:nvSpPr>
          <p:cNvPr id="29704" name="AutoShape 8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996238" y="4981575"/>
            <a:ext cx="990600" cy="1046163"/>
          </a:xfrm>
          <a:prstGeom prst="actionButtonHelp">
            <a:avLst/>
          </a:prstGeom>
          <a:solidFill>
            <a:srgbClr val="0000FF"/>
          </a:solidFill>
          <a:ln w="9525">
            <a:solidFill>
              <a:srgbClr val="FFFF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5" name="Text Box 9"/>
          <p:cNvSpPr txBox="1">
            <a:spLocks noChangeArrowheads="1"/>
          </p:cNvSpPr>
          <p:nvPr/>
        </p:nvSpPr>
        <p:spPr bwMode="auto">
          <a:xfrm>
            <a:off x="7767638" y="6027738"/>
            <a:ext cx="13716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en-US" sz="2400" b="1">
                <a:effectLst/>
              </a:rPr>
              <a:t>Back to</a:t>
            </a:r>
            <a:br>
              <a:rPr lang="en-US" altLang="en-US" sz="2400" b="1">
                <a:effectLst/>
              </a:rPr>
            </a:br>
            <a:r>
              <a:rPr lang="en-US" altLang="en-US" sz="2400" b="1">
                <a:effectLst/>
              </a:rPr>
              <a:t>Game</a:t>
            </a:r>
            <a:endParaRPr lang="en-US" altLang="en-US" sz="2400">
              <a:effectLst/>
              <a:latin typeface="Times New Roman" panose="02020603050405020304" pitchFamily="18" charset="0"/>
            </a:endParaRPr>
          </a:p>
        </p:txBody>
      </p:sp>
      <p:sp>
        <p:nvSpPr>
          <p:cNvPr id="2" name="Title 1" hidden="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19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5348" name="Object 4" descr="hey buddy, over here!" title="hey buddy, over here!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71653747"/>
              </p:ext>
            </p:extLst>
          </p:nvPr>
        </p:nvGraphicFramePr>
        <p:xfrm>
          <a:off x="381000" y="1066800"/>
          <a:ext cx="3943350" cy="426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352" name="Clip" r:id="rId4" imgW="3204720" imgH="3468960" progId="MS_ClipArt_Gallery.2">
                  <p:embed/>
                </p:oleObj>
              </mc:Choice>
              <mc:Fallback>
                <p:oleObj name="Clip" r:id="rId4" imgW="3204720" imgH="3468960" progId="MS_ClipArt_Gallery.2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1066800"/>
                        <a:ext cx="3943350" cy="426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5349" name="Text Box 5"/>
          <p:cNvSpPr txBox="1">
            <a:spLocks noChangeArrowheads="1"/>
          </p:cNvSpPr>
          <p:nvPr/>
        </p:nvSpPr>
        <p:spPr bwMode="auto">
          <a:xfrm>
            <a:off x="3810000" y="1936750"/>
            <a:ext cx="5029200" cy="3140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8000" b="1">
                <a:effectLst/>
                <a:latin typeface="Comic Sans MS" panose="030F0702030302020204" pitchFamily="66" charset="0"/>
              </a:rPr>
              <a:t>Don’t</a:t>
            </a:r>
          </a:p>
          <a:p>
            <a:r>
              <a:rPr lang="en-US" altLang="en-US" sz="8000" b="1">
                <a:effectLst/>
                <a:latin typeface="Comic Sans MS" panose="030F0702030302020204" pitchFamily="66" charset="0"/>
              </a:rPr>
              <a:t>Forget...</a:t>
            </a:r>
            <a:endParaRPr lang="en-US" altLang="en-US" sz="2400">
              <a:effectLst/>
              <a:latin typeface="Comic Sans MS" panose="030F0702030302020204" pitchFamily="66" charset="0"/>
            </a:endParaRPr>
          </a:p>
        </p:txBody>
      </p:sp>
      <p:sp>
        <p:nvSpPr>
          <p:cNvPr id="185350" name="Text Box 6"/>
          <p:cNvSpPr txBox="1">
            <a:spLocks noChangeArrowheads="1"/>
          </p:cNvSpPr>
          <p:nvPr/>
        </p:nvSpPr>
        <p:spPr bwMode="auto">
          <a:xfrm>
            <a:off x="2819400" y="625475"/>
            <a:ext cx="63246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en-US" sz="8000" b="1">
                <a:effectLst/>
                <a:latin typeface="Comic Sans MS" panose="030F0702030302020204" pitchFamily="66" charset="0"/>
              </a:rPr>
              <a:t>Contestants</a:t>
            </a:r>
            <a:endParaRPr lang="en-US" altLang="en-US" sz="2400">
              <a:effectLst/>
              <a:latin typeface="Comic Sans MS" panose="030F0702030302020204" pitchFamily="66" charset="0"/>
            </a:endParaRPr>
          </a:p>
        </p:txBody>
      </p:sp>
      <p:sp>
        <p:nvSpPr>
          <p:cNvPr id="2" name="Title 1" hidden="1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dirty="0" smtClean="0"/>
              <a:t>Up yours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2017713" y="5638800"/>
            <a:ext cx="5815012" cy="914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5400" b="1">
                <a:effectLst/>
                <a:latin typeface="Comic Sans MS" panose="030F0702030302020204" pitchFamily="66" charset="0"/>
              </a:rPr>
              <a:t>What are…?</a:t>
            </a:r>
            <a:endParaRPr lang="en-US" altLang="en-US" sz="5400">
              <a:effectLst/>
              <a:latin typeface="Comic Sans MS" panose="030F0702030302020204" pitchFamily="66" charset="0"/>
            </a:endParaRPr>
          </a:p>
        </p:txBody>
      </p:sp>
      <p:sp>
        <p:nvSpPr>
          <p:cNvPr id="30725" name="Text Box 5"/>
          <p:cNvSpPr txBox="1">
            <a:spLocks noChangeArrowheads="1"/>
          </p:cNvSpPr>
          <p:nvPr/>
        </p:nvSpPr>
        <p:spPr bwMode="auto">
          <a:xfrm>
            <a:off x="381000" y="152400"/>
            <a:ext cx="8340725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5400" u="sng">
                <a:solidFill>
                  <a:srgbClr val="0066FF"/>
                </a:solidFill>
                <a:effectLst/>
                <a:latin typeface="Comic Sans MS" panose="030F0702030302020204" pitchFamily="66" charset="0"/>
              </a:rPr>
              <a:t>Atomic Models for $300</a:t>
            </a:r>
            <a:endParaRPr lang="en-US" altLang="en-US" sz="5400">
              <a:effectLst/>
              <a:latin typeface="Comic Sans MS" panose="030F0702030302020204" pitchFamily="66" charset="0"/>
            </a:endParaRPr>
          </a:p>
        </p:txBody>
      </p:sp>
      <p:sp>
        <p:nvSpPr>
          <p:cNvPr id="30728" name="Text Box 8"/>
          <p:cNvSpPr txBox="1">
            <a:spLocks noChangeArrowheads="1"/>
          </p:cNvSpPr>
          <p:nvPr/>
        </p:nvSpPr>
        <p:spPr bwMode="auto">
          <a:xfrm>
            <a:off x="457200" y="1741488"/>
            <a:ext cx="8305800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57150" cap="rnd" algn="ctr">
                <a:solidFill>
                  <a:srgbClr val="0066FF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5400" dirty="0">
                <a:effectLst/>
                <a:latin typeface="Comic Sans MS" panose="030F0702030302020204" pitchFamily="66" charset="0"/>
              </a:rPr>
              <a:t>Bohr assigned electrons to these to explain why they didn’t fall into the nucleus</a:t>
            </a:r>
          </a:p>
        </p:txBody>
      </p:sp>
      <p:sp>
        <p:nvSpPr>
          <p:cNvPr id="2" name="Title 1" hidden="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30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 animBg="1"/>
      <p:bldP spid="30728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2"/>
          <p:cNvSpPr txBox="1">
            <a:spLocks noChangeArrowheads="1"/>
          </p:cNvSpPr>
          <p:nvPr/>
        </p:nvSpPr>
        <p:spPr bwMode="auto">
          <a:xfrm>
            <a:off x="381000" y="2286000"/>
            <a:ext cx="8001000" cy="2774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8800" b="1">
                <a:effectLst/>
                <a:latin typeface="Comic Sans MS" panose="030F0702030302020204" pitchFamily="66" charset="0"/>
              </a:rPr>
              <a:t>Energy levels, OR orbits</a:t>
            </a:r>
            <a:endParaRPr lang="en-US" altLang="en-US" sz="8800">
              <a:effectLst/>
              <a:latin typeface="Comic Sans MS" panose="030F0702030302020204" pitchFamily="66" charset="0"/>
            </a:endParaRPr>
          </a:p>
        </p:txBody>
      </p:sp>
      <p:sp>
        <p:nvSpPr>
          <p:cNvPr id="31747" name="AutoShape 3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001000" y="4989513"/>
            <a:ext cx="990600" cy="1046162"/>
          </a:xfrm>
          <a:prstGeom prst="actionButtonHelp">
            <a:avLst/>
          </a:prstGeom>
          <a:solidFill>
            <a:srgbClr val="0000FF"/>
          </a:solidFill>
          <a:ln w="9525">
            <a:solidFill>
              <a:srgbClr val="FFFF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48" name="Text Box 4"/>
          <p:cNvSpPr txBox="1">
            <a:spLocks noChangeArrowheads="1"/>
          </p:cNvSpPr>
          <p:nvPr/>
        </p:nvSpPr>
        <p:spPr bwMode="auto">
          <a:xfrm>
            <a:off x="7772400" y="6035675"/>
            <a:ext cx="13716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en-US" sz="2400" b="1">
                <a:effectLst/>
              </a:rPr>
              <a:t>Back to</a:t>
            </a:r>
            <a:br>
              <a:rPr lang="en-US" altLang="en-US" sz="2400" b="1">
                <a:effectLst/>
              </a:rPr>
            </a:br>
            <a:r>
              <a:rPr lang="en-US" altLang="en-US" sz="2400" b="1">
                <a:effectLst/>
              </a:rPr>
              <a:t>Game</a:t>
            </a:r>
            <a:endParaRPr lang="en-US" altLang="en-US" sz="2400">
              <a:effectLst/>
              <a:latin typeface="Times New Roman" panose="02020603050405020304" pitchFamily="18" charset="0"/>
            </a:endParaRPr>
          </a:p>
        </p:txBody>
      </p:sp>
      <p:sp>
        <p:nvSpPr>
          <p:cNvPr id="2" name="Title 1" hidden="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21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685800" y="1219200"/>
            <a:ext cx="8001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 altLang="en-US" sz="4400" b="1">
              <a:effectLst/>
              <a:latin typeface="Arial" panose="020B0604020202020204" pitchFamily="34" charset="0"/>
            </a:endParaRPr>
          </a:p>
        </p:txBody>
      </p:sp>
      <p:sp>
        <p:nvSpPr>
          <p:cNvPr id="32771" name="Text Box 3"/>
          <p:cNvSpPr txBox="1">
            <a:spLocks noChangeArrowheads="1"/>
          </p:cNvSpPr>
          <p:nvPr/>
        </p:nvSpPr>
        <p:spPr bwMode="auto">
          <a:xfrm>
            <a:off x="1600200" y="5486400"/>
            <a:ext cx="5626100" cy="914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5400" b="1">
                <a:effectLst/>
                <a:latin typeface="Comic Sans MS" panose="030F0702030302020204" pitchFamily="66" charset="0"/>
              </a:rPr>
              <a:t>What are…?</a:t>
            </a:r>
            <a:endParaRPr lang="en-US" altLang="en-US" sz="5400">
              <a:effectLst/>
              <a:latin typeface="Comic Sans MS" panose="030F0702030302020204" pitchFamily="66" charset="0"/>
            </a:endParaRPr>
          </a:p>
        </p:txBody>
      </p:sp>
      <p:sp>
        <p:nvSpPr>
          <p:cNvPr id="32773" name="Text Box 5"/>
          <p:cNvSpPr txBox="1">
            <a:spLocks noChangeArrowheads="1"/>
          </p:cNvSpPr>
          <p:nvPr/>
        </p:nvSpPr>
        <p:spPr bwMode="auto">
          <a:xfrm>
            <a:off x="228600" y="0"/>
            <a:ext cx="86106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5400" u="sng">
                <a:solidFill>
                  <a:srgbClr val="0066FF"/>
                </a:solidFill>
                <a:effectLst/>
                <a:latin typeface="Comic Sans MS" panose="030F0702030302020204" pitchFamily="66" charset="0"/>
              </a:rPr>
              <a:t>Atomic Models for $400</a:t>
            </a:r>
            <a:endParaRPr lang="en-US" altLang="en-US" sz="5400">
              <a:effectLst/>
              <a:latin typeface="Comic Sans MS" panose="030F0702030302020204" pitchFamily="66" charset="0"/>
            </a:endParaRPr>
          </a:p>
        </p:txBody>
      </p:sp>
      <p:sp>
        <p:nvSpPr>
          <p:cNvPr id="32778" name="Text Box 10"/>
          <p:cNvSpPr txBox="1">
            <a:spLocks noChangeArrowheads="1"/>
          </p:cNvSpPr>
          <p:nvPr/>
        </p:nvSpPr>
        <p:spPr bwMode="auto">
          <a:xfrm>
            <a:off x="914400" y="1143000"/>
            <a:ext cx="7696200" cy="42473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57150" cap="rnd" algn="ctr">
                <a:solidFill>
                  <a:srgbClr val="0066FF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5400" dirty="0">
                <a:effectLst/>
                <a:latin typeface="Comic Sans MS" panose="030F0702030302020204" pitchFamily="66" charset="0"/>
              </a:rPr>
              <a:t>In the quantum mechanical model, electrons can be found in these regions around the nucleus</a:t>
            </a:r>
          </a:p>
        </p:txBody>
      </p:sp>
      <p:sp>
        <p:nvSpPr>
          <p:cNvPr id="2" name="Title 1" hidden="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22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7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7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327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 animBg="1"/>
      <p:bldP spid="32778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2"/>
          <p:cNvSpPr txBox="1">
            <a:spLocks noChangeArrowheads="1"/>
          </p:cNvSpPr>
          <p:nvPr/>
        </p:nvSpPr>
        <p:spPr bwMode="auto">
          <a:xfrm>
            <a:off x="762000" y="1143000"/>
            <a:ext cx="7620000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8800" b="1">
                <a:effectLst/>
                <a:latin typeface="Comic Sans MS" panose="030F0702030302020204" pitchFamily="66" charset="0"/>
              </a:rPr>
              <a:t>orbitals</a:t>
            </a:r>
            <a:endParaRPr lang="en-US" altLang="en-US" sz="8800">
              <a:effectLst/>
              <a:latin typeface="Comic Sans MS" panose="030F0702030302020204" pitchFamily="66" charset="0"/>
            </a:endParaRPr>
          </a:p>
        </p:txBody>
      </p:sp>
      <p:sp>
        <p:nvSpPr>
          <p:cNvPr id="33796" name="Text Box 4"/>
          <p:cNvSpPr txBox="1">
            <a:spLocks noChangeArrowheads="1"/>
          </p:cNvSpPr>
          <p:nvPr/>
        </p:nvSpPr>
        <p:spPr bwMode="auto">
          <a:xfrm>
            <a:off x="6705600" y="6035675"/>
            <a:ext cx="2438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endParaRPr lang="en-US" altLang="en-US" sz="2400">
              <a:effectLst/>
              <a:latin typeface="Times New Roman" panose="02020603050405020304" pitchFamily="18" charset="0"/>
            </a:endParaRPr>
          </a:p>
        </p:txBody>
      </p:sp>
      <p:sp>
        <p:nvSpPr>
          <p:cNvPr id="33801" name="AutoShape 9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996238" y="4981575"/>
            <a:ext cx="990600" cy="1046163"/>
          </a:xfrm>
          <a:prstGeom prst="actionButtonHelp">
            <a:avLst/>
          </a:prstGeom>
          <a:solidFill>
            <a:srgbClr val="0000FF"/>
          </a:solidFill>
          <a:ln w="9525">
            <a:solidFill>
              <a:srgbClr val="FFFF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02" name="Text Box 10"/>
          <p:cNvSpPr txBox="1">
            <a:spLocks noChangeArrowheads="1"/>
          </p:cNvSpPr>
          <p:nvPr/>
        </p:nvSpPr>
        <p:spPr bwMode="auto">
          <a:xfrm>
            <a:off x="7767638" y="6027738"/>
            <a:ext cx="13716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en-US" sz="2400" b="1">
                <a:effectLst/>
              </a:rPr>
              <a:t>Back to</a:t>
            </a:r>
            <a:br>
              <a:rPr lang="en-US" altLang="en-US" sz="2400" b="1">
                <a:effectLst/>
              </a:rPr>
            </a:br>
            <a:r>
              <a:rPr lang="en-US" altLang="en-US" sz="2400" b="1">
                <a:effectLst/>
              </a:rPr>
              <a:t>Game</a:t>
            </a:r>
            <a:endParaRPr lang="en-US" altLang="en-US" sz="2400">
              <a:effectLst/>
              <a:latin typeface="Times New Roman" panose="02020603050405020304" pitchFamily="18" charset="0"/>
            </a:endParaRPr>
          </a:p>
        </p:txBody>
      </p:sp>
      <p:sp>
        <p:nvSpPr>
          <p:cNvPr id="33808" name="Rectangle 16"/>
          <p:cNvSpPr>
            <a:spLocks noChangeArrowheads="1"/>
          </p:cNvSpPr>
          <p:nvPr/>
        </p:nvSpPr>
        <p:spPr bwMode="auto">
          <a:xfrm>
            <a:off x="141288" y="24177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57150" cap="rnd">
                <a:solidFill>
                  <a:srgbClr val="0066FF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" name="Title 1" hidden="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23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Text Box 3"/>
          <p:cNvSpPr txBox="1">
            <a:spLocks noChangeArrowheads="1"/>
          </p:cNvSpPr>
          <p:nvPr/>
        </p:nvSpPr>
        <p:spPr bwMode="auto">
          <a:xfrm>
            <a:off x="1225550" y="5715000"/>
            <a:ext cx="6683375" cy="914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5400" b="1">
                <a:effectLst/>
                <a:latin typeface="Comic Sans MS" panose="030F0702030302020204" pitchFamily="66" charset="0"/>
              </a:rPr>
              <a:t>What is…?</a:t>
            </a:r>
            <a:endParaRPr lang="en-US" altLang="en-US" sz="5400">
              <a:effectLst/>
              <a:latin typeface="Comic Sans MS" panose="030F0702030302020204" pitchFamily="66" charset="0"/>
            </a:endParaRPr>
          </a:p>
        </p:txBody>
      </p:sp>
      <p:sp>
        <p:nvSpPr>
          <p:cNvPr id="34821" name="Text Box 5"/>
          <p:cNvSpPr txBox="1">
            <a:spLocks noChangeArrowheads="1"/>
          </p:cNvSpPr>
          <p:nvPr/>
        </p:nvSpPr>
        <p:spPr bwMode="auto">
          <a:xfrm>
            <a:off x="392113" y="152400"/>
            <a:ext cx="8443912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5400" u="sng">
                <a:solidFill>
                  <a:srgbClr val="0066FF"/>
                </a:solidFill>
                <a:effectLst/>
                <a:latin typeface="Comic Sans MS" panose="030F0702030302020204" pitchFamily="66" charset="0"/>
              </a:rPr>
              <a:t>Atomic Models for $500</a:t>
            </a:r>
            <a:endParaRPr lang="en-US" altLang="en-US" sz="5400">
              <a:effectLst/>
              <a:latin typeface="Comic Sans MS" panose="030F0702030302020204" pitchFamily="66" charset="0"/>
            </a:endParaRPr>
          </a:p>
        </p:txBody>
      </p:sp>
      <p:sp>
        <p:nvSpPr>
          <p:cNvPr id="34824" name="Text Box 8"/>
          <p:cNvSpPr txBox="1">
            <a:spLocks noChangeArrowheads="1"/>
          </p:cNvSpPr>
          <p:nvPr/>
        </p:nvSpPr>
        <p:spPr bwMode="auto">
          <a:xfrm>
            <a:off x="0" y="1628775"/>
            <a:ext cx="9144000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57150" cap="rnd" algn="ctr">
                <a:solidFill>
                  <a:srgbClr val="0066FF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5400" dirty="0">
                <a:effectLst/>
                <a:latin typeface="Comic Sans MS" panose="030F0702030302020204" pitchFamily="66" charset="0"/>
              </a:rPr>
              <a:t>The quantum mechanical model of the atom uses this math principle to develop the idea of orbitals</a:t>
            </a:r>
          </a:p>
        </p:txBody>
      </p:sp>
      <p:sp>
        <p:nvSpPr>
          <p:cNvPr id="2" name="Title 1" hidden="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24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8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8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348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9" grpId="0" animBg="1"/>
      <p:bldP spid="34824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4" name="Text Box 4"/>
          <p:cNvSpPr txBox="1">
            <a:spLocks noChangeArrowheads="1"/>
          </p:cNvSpPr>
          <p:nvPr/>
        </p:nvSpPr>
        <p:spPr bwMode="auto">
          <a:xfrm>
            <a:off x="6705600" y="6035675"/>
            <a:ext cx="2438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endParaRPr lang="en-US" altLang="en-US" sz="2400">
              <a:effectLst/>
              <a:latin typeface="Times New Roman" panose="02020603050405020304" pitchFamily="18" charset="0"/>
            </a:endParaRPr>
          </a:p>
        </p:txBody>
      </p:sp>
      <p:sp>
        <p:nvSpPr>
          <p:cNvPr id="35845" name="Text Box 5"/>
          <p:cNvSpPr txBox="1">
            <a:spLocks noChangeArrowheads="1"/>
          </p:cNvSpPr>
          <p:nvPr/>
        </p:nvSpPr>
        <p:spPr bwMode="auto">
          <a:xfrm>
            <a:off x="838200" y="1066800"/>
            <a:ext cx="7239000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8800" b="1">
                <a:effectLst/>
                <a:latin typeface="Comic Sans MS" panose="030F0702030302020204" pitchFamily="66" charset="0"/>
              </a:rPr>
              <a:t>Probability </a:t>
            </a:r>
            <a:endParaRPr lang="en-US" altLang="en-US" sz="8800">
              <a:effectLst/>
              <a:latin typeface="Comic Sans MS" panose="030F0702030302020204" pitchFamily="66" charset="0"/>
            </a:endParaRPr>
          </a:p>
        </p:txBody>
      </p:sp>
      <p:sp>
        <p:nvSpPr>
          <p:cNvPr id="35847" name="Text Box 7"/>
          <p:cNvSpPr txBox="1">
            <a:spLocks noChangeArrowheads="1"/>
          </p:cNvSpPr>
          <p:nvPr/>
        </p:nvSpPr>
        <p:spPr bwMode="auto">
          <a:xfrm>
            <a:off x="1981200" y="3886200"/>
            <a:ext cx="304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endParaRPr lang="en-US" altLang="en-US" sz="2400">
              <a:effectLst/>
              <a:latin typeface="Times New Roman" panose="02020603050405020304" pitchFamily="18" charset="0"/>
            </a:endParaRPr>
          </a:p>
        </p:txBody>
      </p:sp>
      <p:sp>
        <p:nvSpPr>
          <p:cNvPr id="35850" name="AutoShape 1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996238" y="4981575"/>
            <a:ext cx="990600" cy="1046163"/>
          </a:xfrm>
          <a:prstGeom prst="actionButtonHelp">
            <a:avLst/>
          </a:prstGeom>
          <a:solidFill>
            <a:srgbClr val="0000FF"/>
          </a:solidFill>
          <a:ln w="9525">
            <a:solidFill>
              <a:srgbClr val="FFFF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51" name="Text Box 11"/>
          <p:cNvSpPr txBox="1">
            <a:spLocks noChangeArrowheads="1"/>
          </p:cNvSpPr>
          <p:nvPr/>
        </p:nvSpPr>
        <p:spPr bwMode="auto">
          <a:xfrm>
            <a:off x="7767638" y="6027738"/>
            <a:ext cx="13716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en-US" sz="2400" b="1">
                <a:effectLst/>
              </a:rPr>
              <a:t>Back to</a:t>
            </a:r>
            <a:br>
              <a:rPr lang="en-US" altLang="en-US" sz="2400" b="1">
                <a:effectLst/>
              </a:rPr>
            </a:br>
            <a:r>
              <a:rPr lang="en-US" altLang="en-US" sz="2400" b="1">
                <a:effectLst/>
              </a:rPr>
              <a:t>Game</a:t>
            </a:r>
            <a:endParaRPr lang="en-US" altLang="en-US" sz="2400">
              <a:effectLst/>
              <a:latin typeface="Times New Roman" panose="02020603050405020304" pitchFamily="18" charset="0"/>
            </a:endParaRPr>
          </a:p>
        </p:txBody>
      </p:sp>
      <p:sp>
        <p:nvSpPr>
          <p:cNvPr id="35860" name="Rectangle 20"/>
          <p:cNvSpPr>
            <a:spLocks noChangeArrowheads="1"/>
          </p:cNvSpPr>
          <p:nvPr/>
        </p:nvSpPr>
        <p:spPr bwMode="auto">
          <a:xfrm>
            <a:off x="120650" y="2492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57150" cap="rnd">
                <a:solidFill>
                  <a:srgbClr val="0066FF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" name="Title 1" hidden="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25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685800" y="1692275"/>
            <a:ext cx="8001000" cy="25853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5400" dirty="0">
                <a:effectLst/>
                <a:latin typeface="Comic Sans MS" panose="030F0702030302020204" pitchFamily="66" charset="0"/>
              </a:rPr>
              <a:t>This is the number of electrons that can be in the same orbital</a:t>
            </a:r>
          </a:p>
        </p:txBody>
      </p:sp>
      <p:sp>
        <p:nvSpPr>
          <p:cNvPr id="36867" name="Text Box 3"/>
          <p:cNvSpPr txBox="1">
            <a:spLocks noChangeArrowheads="1"/>
          </p:cNvSpPr>
          <p:nvPr/>
        </p:nvSpPr>
        <p:spPr bwMode="auto">
          <a:xfrm>
            <a:off x="914400" y="5105400"/>
            <a:ext cx="7239000" cy="914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5400" b="1">
                <a:effectLst/>
                <a:latin typeface="Comic Sans MS" panose="030F0702030302020204" pitchFamily="66" charset="0"/>
              </a:rPr>
              <a:t>What is…?</a:t>
            </a:r>
            <a:endParaRPr lang="en-US" altLang="en-US" sz="5400">
              <a:effectLst/>
              <a:latin typeface="Comic Sans MS" panose="030F0702030302020204" pitchFamily="66" charset="0"/>
            </a:endParaRPr>
          </a:p>
        </p:txBody>
      </p:sp>
      <p:sp>
        <p:nvSpPr>
          <p:cNvPr id="36869" name="Text Box 5"/>
          <p:cNvSpPr txBox="1">
            <a:spLocks noChangeArrowheads="1"/>
          </p:cNvSpPr>
          <p:nvPr/>
        </p:nvSpPr>
        <p:spPr bwMode="auto">
          <a:xfrm>
            <a:off x="0" y="152400"/>
            <a:ext cx="91440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5400" u="sng">
                <a:solidFill>
                  <a:srgbClr val="0066FF"/>
                </a:solidFill>
                <a:effectLst/>
                <a:latin typeface="Comic Sans MS" panose="030F0702030302020204" pitchFamily="66" charset="0"/>
              </a:rPr>
              <a:t>Energy Levels for $100</a:t>
            </a:r>
            <a:endParaRPr lang="en-US" altLang="en-US" sz="5400">
              <a:effectLst/>
              <a:latin typeface="Comic Sans MS" panose="030F0702030302020204" pitchFamily="66" charset="0"/>
            </a:endParaRPr>
          </a:p>
        </p:txBody>
      </p:sp>
      <p:sp>
        <p:nvSpPr>
          <p:cNvPr id="2" name="Title 1" hidden="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26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368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6" grpId="0"/>
      <p:bldP spid="36867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 Box 2"/>
          <p:cNvSpPr txBox="1">
            <a:spLocks noChangeArrowheads="1"/>
          </p:cNvSpPr>
          <p:nvPr/>
        </p:nvSpPr>
        <p:spPr bwMode="auto">
          <a:xfrm>
            <a:off x="762000" y="1157288"/>
            <a:ext cx="7620000" cy="1433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8800" b="1">
                <a:effectLst/>
                <a:latin typeface="Comic Sans MS" panose="030F0702030302020204" pitchFamily="66" charset="0"/>
              </a:rPr>
              <a:t>Two</a:t>
            </a:r>
            <a:endParaRPr lang="en-US" altLang="en-US" sz="8800">
              <a:effectLst/>
              <a:latin typeface="Comic Sans MS" panose="030F0702030302020204" pitchFamily="66" charset="0"/>
            </a:endParaRPr>
          </a:p>
        </p:txBody>
      </p:sp>
      <p:sp>
        <p:nvSpPr>
          <p:cNvPr id="37895" name="AutoShape 7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996238" y="4981575"/>
            <a:ext cx="990600" cy="1046163"/>
          </a:xfrm>
          <a:prstGeom prst="actionButtonHelp">
            <a:avLst/>
          </a:prstGeom>
          <a:solidFill>
            <a:srgbClr val="0000FF"/>
          </a:solidFill>
          <a:ln w="9525">
            <a:solidFill>
              <a:srgbClr val="FFFF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896" name="Text Box 8"/>
          <p:cNvSpPr txBox="1">
            <a:spLocks noChangeArrowheads="1"/>
          </p:cNvSpPr>
          <p:nvPr/>
        </p:nvSpPr>
        <p:spPr bwMode="auto">
          <a:xfrm>
            <a:off x="7767638" y="6027738"/>
            <a:ext cx="13716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en-US" sz="2400" b="1">
                <a:effectLst/>
              </a:rPr>
              <a:t>Back to</a:t>
            </a:r>
            <a:br>
              <a:rPr lang="en-US" altLang="en-US" sz="2400" b="1">
                <a:effectLst/>
              </a:rPr>
            </a:br>
            <a:r>
              <a:rPr lang="en-US" altLang="en-US" sz="2400" b="1">
                <a:effectLst/>
              </a:rPr>
              <a:t>Game</a:t>
            </a:r>
            <a:endParaRPr lang="en-US" altLang="en-US" sz="2400">
              <a:effectLst/>
              <a:latin typeface="Times New Roman" panose="02020603050405020304" pitchFamily="18" charset="0"/>
            </a:endParaRPr>
          </a:p>
        </p:txBody>
      </p:sp>
      <p:sp>
        <p:nvSpPr>
          <p:cNvPr id="2" name="Title 1" hidden="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27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3" name="WordArt 3"/>
          <p:cNvSpPr>
            <a:spLocks noChangeArrowheads="1" noChangeShapeType="1" noTextEdit="1"/>
          </p:cNvSpPr>
          <p:nvPr/>
        </p:nvSpPr>
        <p:spPr bwMode="auto">
          <a:xfrm>
            <a:off x="685800" y="762000"/>
            <a:ext cx="8001000" cy="5334000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r>
              <a:rPr lang="en-US" sz="3600" kern="10" spc="-360">
                <a:ln w="5080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0066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 panose="020B0806030902050204" pitchFamily="34" charset="0"/>
              </a:rPr>
              <a:t>DAILY</a:t>
            </a:r>
          </a:p>
          <a:p>
            <a:r>
              <a:rPr lang="en-US" sz="3600" kern="10" spc="-360">
                <a:ln w="5080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0066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 panose="020B0806030902050204" pitchFamily="34" charset="0"/>
              </a:rPr>
              <a:t>DOUBLE</a:t>
            </a:r>
          </a:p>
        </p:txBody>
      </p:sp>
      <p:sp>
        <p:nvSpPr>
          <p:cNvPr id="81924" name="WordArt 4"/>
          <p:cNvSpPr>
            <a:spLocks noChangeArrowheads="1" noChangeShapeType="1" noTextEdit="1"/>
          </p:cNvSpPr>
          <p:nvPr/>
        </p:nvSpPr>
        <p:spPr bwMode="auto">
          <a:xfrm>
            <a:off x="685800" y="762000"/>
            <a:ext cx="8001000" cy="5334000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r>
              <a:rPr lang="en-US" sz="3600" kern="10" spc="-360">
                <a:ln w="5080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0066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 panose="020B0806030902050204" pitchFamily="34" charset="0"/>
              </a:rPr>
              <a:t>DAILY</a:t>
            </a:r>
          </a:p>
          <a:p>
            <a:r>
              <a:rPr lang="en-US" sz="3600" kern="10" spc="-360">
                <a:ln w="5080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0066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 panose="020B0806030902050204" pitchFamily="34" charset="0"/>
              </a:rPr>
              <a:t>DOUBLE</a:t>
            </a:r>
          </a:p>
        </p:txBody>
      </p:sp>
      <p:sp>
        <p:nvSpPr>
          <p:cNvPr id="81925" name="WordArt 5"/>
          <p:cNvSpPr>
            <a:spLocks noChangeArrowheads="1" noChangeShapeType="1" noTextEdit="1"/>
          </p:cNvSpPr>
          <p:nvPr/>
        </p:nvSpPr>
        <p:spPr bwMode="auto">
          <a:xfrm>
            <a:off x="685800" y="762000"/>
            <a:ext cx="8001000" cy="5334000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r>
              <a:rPr lang="en-US" sz="3600" kern="10" spc="-360">
                <a:ln w="5080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0066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 panose="020B0806030902050204" pitchFamily="34" charset="0"/>
              </a:rPr>
              <a:t>DAILY</a:t>
            </a:r>
          </a:p>
          <a:p>
            <a:r>
              <a:rPr lang="en-US" sz="3600" kern="10" spc="-360">
                <a:ln w="5080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0066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 panose="020B0806030902050204" pitchFamily="34" charset="0"/>
              </a:rPr>
              <a:t>DOUBLE</a:t>
            </a:r>
          </a:p>
        </p:txBody>
      </p:sp>
      <p:sp>
        <p:nvSpPr>
          <p:cNvPr id="81926" name="WordArt 6"/>
          <p:cNvSpPr>
            <a:spLocks noChangeArrowheads="1" noChangeShapeType="1" noTextEdit="1"/>
          </p:cNvSpPr>
          <p:nvPr/>
        </p:nvSpPr>
        <p:spPr bwMode="auto">
          <a:xfrm>
            <a:off x="685800" y="762000"/>
            <a:ext cx="8001000" cy="5334000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r>
              <a:rPr lang="en-US" sz="3600" kern="10" spc="-360">
                <a:ln w="5080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0066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 panose="020B0806030902050204" pitchFamily="34" charset="0"/>
              </a:rPr>
              <a:t>DAILY</a:t>
            </a:r>
          </a:p>
          <a:p>
            <a:r>
              <a:rPr lang="en-US" sz="3600" kern="10" spc="-360">
                <a:ln w="5080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0066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 panose="020B0806030902050204" pitchFamily="34" charset="0"/>
              </a:rPr>
              <a:t>DOUBLE</a:t>
            </a:r>
          </a:p>
        </p:txBody>
      </p:sp>
      <p:pic>
        <p:nvPicPr>
          <p:cNvPr id="81929" name="Picture 9" descr="DAILY DOUBLE!" title="DAILY DOUBLE!">
            <a:hlinkClick r:id="" action="ppaction://media"/>
          </p:cNvPr>
          <p:cNvPicPr>
            <a:picLocks noRot="1" noChangeAspect="1" noChangeArrowheads="1"/>
          </p:cNvPicPr>
          <p:nvPr>
            <a:wavAudioFile r:embed="rId1" name="dailydouble.wav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28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8192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1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" presetID="1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3" presetID="1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6" presetID="3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18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1929"/>
                </p:tgtEl>
              </p:cMediaNode>
            </p:audio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685800" y="2362200"/>
            <a:ext cx="8001000" cy="2559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5400" b="1">
                <a:effectLst/>
                <a:latin typeface="Comic Sans MS" panose="030F0702030302020204" pitchFamily="66" charset="0"/>
              </a:rPr>
              <a:t>Main energy levels are designated by this quantum number</a:t>
            </a:r>
          </a:p>
        </p:txBody>
      </p:sp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914400" y="5867400"/>
            <a:ext cx="7239000" cy="914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5400" b="1">
                <a:effectLst/>
                <a:latin typeface="Comic Sans MS" panose="030F0702030302020204" pitchFamily="66" charset="0"/>
              </a:rPr>
              <a:t>What is…?</a:t>
            </a:r>
            <a:endParaRPr lang="en-US" altLang="en-US" sz="5400">
              <a:effectLst/>
              <a:latin typeface="Comic Sans MS" panose="030F0702030302020204" pitchFamily="66" charset="0"/>
            </a:endParaRPr>
          </a:p>
        </p:txBody>
      </p:sp>
      <p:sp>
        <p:nvSpPr>
          <p:cNvPr id="38917" name="Text Box 5"/>
          <p:cNvSpPr txBox="1">
            <a:spLocks noChangeArrowheads="1"/>
          </p:cNvSpPr>
          <p:nvPr/>
        </p:nvSpPr>
        <p:spPr bwMode="auto">
          <a:xfrm>
            <a:off x="0" y="152400"/>
            <a:ext cx="91440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5400" u="sng">
                <a:solidFill>
                  <a:srgbClr val="0066FF"/>
                </a:solidFill>
                <a:effectLst/>
                <a:latin typeface="Comic Sans MS" panose="030F0702030302020204" pitchFamily="66" charset="0"/>
              </a:rPr>
              <a:t>Energy Levels for $200</a:t>
            </a:r>
            <a:endParaRPr lang="en-US" altLang="en-US" sz="5400">
              <a:effectLst/>
              <a:latin typeface="Comic Sans MS" panose="030F0702030302020204" pitchFamily="66" charset="0"/>
            </a:endParaRPr>
          </a:p>
        </p:txBody>
      </p:sp>
      <p:sp>
        <p:nvSpPr>
          <p:cNvPr id="38918" name="WordArt 6"/>
          <p:cNvSpPr>
            <a:spLocks noChangeArrowheads="1" noChangeShapeType="1" noTextEdit="1"/>
          </p:cNvSpPr>
          <p:nvPr/>
        </p:nvSpPr>
        <p:spPr bwMode="auto">
          <a:xfrm>
            <a:off x="990600" y="1143000"/>
            <a:ext cx="7467600" cy="901700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0"/>
                <a:gd name="adj2" fmla="val 0"/>
              </a:avLst>
            </a:prstTxWarp>
          </a:bodyPr>
          <a:lstStyle/>
          <a:p>
            <a:r>
              <a:rPr lang="en-US" sz="3600" kern="10" spc="-360">
                <a:ln w="5080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0066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 panose="020B0806030902050204" pitchFamily="34" charset="0"/>
              </a:rPr>
              <a:t>DAILY DOUBLE</a:t>
            </a:r>
          </a:p>
        </p:txBody>
      </p:sp>
      <p:sp>
        <p:nvSpPr>
          <p:cNvPr id="2" name="Title 1" hidden="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29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89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89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389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4" grpId="0"/>
      <p:bldP spid="3891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371600" y="1295400"/>
            <a:ext cx="7772400" cy="4343400"/>
          </a:xfrm>
        </p:spPr>
        <p:txBody>
          <a:bodyPr/>
          <a:lstStyle/>
          <a:p>
            <a:r>
              <a:rPr lang="en-US" altLang="en-US" sz="7200" b="0" dirty="0">
                <a:effectLst/>
                <a:latin typeface="Comic Sans MS" panose="030F0702030302020204" pitchFamily="66" charset="0"/>
              </a:rPr>
              <a:t>…Always phrase your answers in the form of a question!</a:t>
            </a:r>
          </a:p>
        </p:txBody>
      </p:sp>
      <p:graphicFrame>
        <p:nvGraphicFramePr>
          <p:cNvPr id="186373" name="Object 5"/>
          <p:cNvGraphicFramePr>
            <a:graphicFrameLocks noChangeAspect="1"/>
          </p:cNvGraphicFramePr>
          <p:nvPr/>
        </p:nvGraphicFramePr>
        <p:xfrm>
          <a:off x="228600" y="3389313"/>
          <a:ext cx="1658938" cy="3468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6375" name="Clip" r:id="rId4" imgW="1659600" imgH="3468960" progId="MS_ClipArt_Gallery.2">
                  <p:embed/>
                </p:oleObj>
              </mc:Choice>
              <mc:Fallback>
                <p:oleObj name="Clip" r:id="rId4" imgW="1659600" imgH="3468960" progId="MS_ClipArt_Gallery.2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3389313"/>
                        <a:ext cx="1658938" cy="34686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863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63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63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863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ext Box 2"/>
          <p:cNvSpPr txBox="1">
            <a:spLocks noChangeArrowheads="1"/>
          </p:cNvSpPr>
          <p:nvPr/>
        </p:nvSpPr>
        <p:spPr bwMode="auto">
          <a:xfrm>
            <a:off x="0" y="1143000"/>
            <a:ext cx="9144000" cy="411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8800" b="1">
                <a:effectLst/>
                <a:latin typeface="Comic Sans MS" panose="030F0702030302020204" pitchFamily="66" charset="0"/>
              </a:rPr>
              <a:t>Principal quantum number, n</a:t>
            </a:r>
            <a:endParaRPr lang="en-US" altLang="en-US" sz="8800">
              <a:effectLst/>
              <a:latin typeface="Comic Sans MS" panose="030F0702030302020204" pitchFamily="66" charset="0"/>
            </a:endParaRPr>
          </a:p>
        </p:txBody>
      </p:sp>
      <p:sp>
        <p:nvSpPr>
          <p:cNvPr id="39943" name="AutoShape 7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996238" y="4981575"/>
            <a:ext cx="990600" cy="1046163"/>
          </a:xfrm>
          <a:prstGeom prst="actionButtonHelp">
            <a:avLst/>
          </a:prstGeom>
          <a:solidFill>
            <a:srgbClr val="0000FF"/>
          </a:solidFill>
          <a:ln w="9525">
            <a:solidFill>
              <a:srgbClr val="FFFF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44" name="Text Box 8"/>
          <p:cNvSpPr txBox="1">
            <a:spLocks noChangeArrowheads="1"/>
          </p:cNvSpPr>
          <p:nvPr/>
        </p:nvSpPr>
        <p:spPr bwMode="auto">
          <a:xfrm>
            <a:off x="7767638" y="6027738"/>
            <a:ext cx="13716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en-US" sz="2400" b="1">
                <a:effectLst/>
              </a:rPr>
              <a:t>Back to</a:t>
            </a:r>
            <a:br>
              <a:rPr lang="en-US" altLang="en-US" sz="2400" b="1">
                <a:effectLst/>
              </a:rPr>
            </a:br>
            <a:r>
              <a:rPr lang="en-US" altLang="en-US" sz="2400" b="1">
                <a:effectLst/>
              </a:rPr>
              <a:t>Game</a:t>
            </a:r>
            <a:endParaRPr lang="en-US" altLang="en-US" sz="2400">
              <a:effectLst/>
              <a:latin typeface="Times New Roman" panose="02020603050405020304" pitchFamily="18" charset="0"/>
            </a:endParaRPr>
          </a:p>
        </p:txBody>
      </p:sp>
      <p:sp>
        <p:nvSpPr>
          <p:cNvPr id="2" name="Title 1" hidden="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30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Text Box 3"/>
          <p:cNvSpPr txBox="1">
            <a:spLocks noChangeArrowheads="1"/>
          </p:cNvSpPr>
          <p:nvPr/>
        </p:nvSpPr>
        <p:spPr bwMode="auto">
          <a:xfrm>
            <a:off x="1219200" y="5257800"/>
            <a:ext cx="6934200" cy="914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5400" b="1">
                <a:effectLst/>
                <a:latin typeface="Comic Sans MS" panose="030F0702030302020204" pitchFamily="66" charset="0"/>
              </a:rPr>
              <a:t>What are…?</a:t>
            </a:r>
            <a:endParaRPr lang="en-US" altLang="en-US" sz="5400">
              <a:effectLst/>
              <a:latin typeface="Comic Sans MS" panose="030F0702030302020204" pitchFamily="66" charset="0"/>
            </a:endParaRPr>
          </a:p>
        </p:txBody>
      </p:sp>
      <p:sp>
        <p:nvSpPr>
          <p:cNvPr id="40965" name="Text Box 5"/>
          <p:cNvSpPr txBox="1">
            <a:spLocks noChangeArrowheads="1"/>
          </p:cNvSpPr>
          <p:nvPr/>
        </p:nvSpPr>
        <p:spPr bwMode="auto">
          <a:xfrm>
            <a:off x="0" y="152400"/>
            <a:ext cx="91440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5400" u="sng">
                <a:solidFill>
                  <a:srgbClr val="0066FF"/>
                </a:solidFill>
                <a:effectLst/>
                <a:latin typeface="Comic Sans MS" panose="030F0702030302020204" pitchFamily="66" charset="0"/>
              </a:rPr>
              <a:t>Energy Levels for $300</a:t>
            </a:r>
            <a:endParaRPr lang="en-US" altLang="en-US" sz="5400">
              <a:effectLst/>
              <a:latin typeface="Comic Sans MS" panose="030F0702030302020204" pitchFamily="66" charset="0"/>
            </a:endParaRPr>
          </a:p>
        </p:txBody>
      </p:sp>
      <p:sp>
        <p:nvSpPr>
          <p:cNvPr id="40967" name="Text Box 7"/>
          <p:cNvSpPr txBox="1">
            <a:spLocks noChangeArrowheads="1"/>
          </p:cNvSpPr>
          <p:nvPr/>
        </p:nvSpPr>
        <p:spPr bwMode="auto">
          <a:xfrm>
            <a:off x="457200" y="1295400"/>
            <a:ext cx="8153400" cy="2559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5400" b="1">
                <a:effectLst/>
                <a:latin typeface="Comic Sans MS" panose="030F0702030302020204" pitchFamily="66" charset="0"/>
              </a:rPr>
              <a:t>The second principle energy level contains these orbitals</a:t>
            </a:r>
          </a:p>
        </p:txBody>
      </p:sp>
      <p:sp>
        <p:nvSpPr>
          <p:cNvPr id="2" name="Title 1" hidden="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31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409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3" grpId="0" animBg="1"/>
      <p:bldP spid="40967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ext Box 2"/>
          <p:cNvSpPr txBox="1">
            <a:spLocks noChangeArrowheads="1"/>
          </p:cNvSpPr>
          <p:nvPr/>
        </p:nvSpPr>
        <p:spPr bwMode="auto">
          <a:xfrm>
            <a:off x="1066800" y="1995488"/>
            <a:ext cx="7315200" cy="2774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8800" b="1">
                <a:effectLst/>
                <a:latin typeface="Comic Sans MS" panose="030F0702030302020204" pitchFamily="66" charset="0"/>
              </a:rPr>
              <a:t>S and p orbitals</a:t>
            </a:r>
            <a:endParaRPr lang="en-US" altLang="en-US" sz="8800">
              <a:effectLst/>
              <a:latin typeface="Comic Sans MS" panose="030F0702030302020204" pitchFamily="66" charset="0"/>
            </a:endParaRPr>
          </a:p>
        </p:txBody>
      </p:sp>
      <p:sp>
        <p:nvSpPr>
          <p:cNvPr id="41988" name="Text Box 4"/>
          <p:cNvSpPr txBox="1">
            <a:spLocks noChangeArrowheads="1"/>
          </p:cNvSpPr>
          <p:nvPr/>
        </p:nvSpPr>
        <p:spPr bwMode="auto">
          <a:xfrm>
            <a:off x="6705600" y="6035675"/>
            <a:ext cx="2438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endParaRPr lang="en-US" altLang="en-US" sz="2400">
              <a:effectLst/>
              <a:latin typeface="Times New Roman" panose="02020603050405020304" pitchFamily="18" charset="0"/>
            </a:endParaRPr>
          </a:p>
        </p:txBody>
      </p:sp>
      <p:sp>
        <p:nvSpPr>
          <p:cNvPr id="41992" name="AutoShape 8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996238" y="4981575"/>
            <a:ext cx="990600" cy="1046163"/>
          </a:xfrm>
          <a:prstGeom prst="actionButtonHelp">
            <a:avLst/>
          </a:prstGeom>
          <a:solidFill>
            <a:srgbClr val="0000FF"/>
          </a:solidFill>
          <a:ln w="9525">
            <a:solidFill>
              <a:srgbClr val="FFFF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93" name="Text Box 9"/>
          <p:cNvSpPr txBox="1">
            <a:spLocks noChangeArrowheads="1"/>
          </p:cNvSpPr>
          <p:nvPr/>
        </p:nvSpPr>
        <p:spPr bwMode="auto">
          <a:xfrm>
            <a:off x="7767638" y="6027738"/>
            <a:ext cx="13716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en-US" sz="2400" b="1">
                <a:effectLst/>
              </a:rPr>
              <a:t>Back to</a:t>
            </a:r>
            <a:br>
              <a:rPr lang="en-US" altLang="en-US" sz="2400" b="1">
                <a:effectLst/>
              </a:rPr>
            </a:br>
            <a:r>
              <a:rPr lang="en-US" altLang="en-US" sz="2400" b="1">
                <a:effectLst/>
              </a:rPr>
              <a:t>Game</a:t>
            </a:r>
            <a:endParaRPr lang="en-US" altLang="en-US" sz="2400">
              <a:effectLst/>
              <a:latin typeface="Times New Roman" panose="02020603050405020304" pitchFamily="18" charset="0"/>
            </a:endParaRPr>
          </a:p>
        </p:txBody>
      </p:sp>
      <p:sp>
        <p:nvSpPr>
          <p:cNvPr id="2" name="Title 1" hidden="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32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Text Box 3"/>
          <p:cNvSpPr txBox="1">
            <a:spLocks noChangeArrowheads="1"/>
          </p:cNvSpPr>
          <p:nvPr/>
        </p:nvSpPr>
        <p:spPr bwMode="auto">
          <a:xfrm>
            <a:off x="914400" y="4953000"/>
            <a:ext cx="7239000" cy="914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5400" b="1">
                <a:effectLst/>
                <a:latin typeface="Comic Sans MS" panose="030F0702030302020204" pitchFamily="66" charset="0"/>
              </a:rPr>
              <a:t>What is…?</a:t>
            </a:r>
            <a:endParaRPr lang="en-US" altLang="en-US" sz="5400">
              <a:effectLst/>
              <a:latin typeface="Comic Sans MS" panose="030F0702030302020204" pitchFamily="66" charset="0"/>
            </a:endParaRPr>
          </a:p>
        </p:txBody>
      </p:sp>
      <p:sp>
        <p:nvSpPr>
          <p:cNvPr id="43013" name="Text Box 5"/>
          <p:cNvSpPr txBox="1">
            <a:spLocks noChangeArrowheads="1"/>
          </p:cNvSpPr>
          <p:nvPr/>
        </p:nvSpPr>
        <p:spPr bwMode="auto">
          <a:xfrm>
            <a:off x="0" y="152400"/>
            <a:ext cx="91440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5400" u="sng">
                <a:solidFill>
                  <a:srgbClr val="0066FF"/>
                </a:solidFill>
                <a:effectLst/>
                <a:latin typeface="Comic Sans MS" panose="030F0702030302020204" pitchFamily="66" charset="0"/>
              </a:rPr>
              <a:t>Energy Levels for $400</a:t>
            </a:r>
            <a:endParaRPr lang="en-US" altLang="en-US" sz="5400">
              <a:effectLst/>
              <a:latin typeface="Comic Sans MS" panose="030F0702030302020204" pitchFamily="66" charset="0"/>
            </a:endParaRPr>
          </a:p>
        </p:txBody>
      </p:sp>
      <p:sp>
        <p:nvSpPr>
          <p:cNvPr id="43014" name="Text Box 6"/>
          <p:cNvSpPr txBox="1">
            <a:spLocks noChangeArrowheads="1"/>
          </p:cNvSpPr>
          <p:nvPr/>
        </p:nvSpPr>
        <p:spPr bwMode="auto">
          <a:xfrm>
            <a:off x="381000" y="1143000"/>
            <a:ext cx="8458200" cy="2287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4800" b="1">
                <a:effectLst/>
                <a:latin typeface="Comic Sans MS" panose="030F0702030302020204" pitchFamily="66" charset="0"/>
              </a:rPr>
              <a:t>This series of numbers applies to the number of s, p, and d orbitals</a:t>
            </a:r>
            <a:endParaRPr lang="en-US" altLang="en-US" sz="4800">
              <a:effectLst/>
              <a:latin typeface="Comic Sans MS" panose="030F0702030302020204" pitchFamily="66" charset="0"/>
            </a:endParaRPr>
          </a:p>
        </p:txBody>
      </p:sp>
      <p:sp>
        <p:nvSpPr>
          <p:cNvPr id="2" name="Title 1" hidden="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33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0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0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430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1" grpId="0" animBg="1"/>
      <p:bldP spid="43014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ext Box 2"/>
          <p:cNvSpPr txBox="1">
            <a:spLocks noChangeArrowheads="1"/>
          </p:cNvSpPr>
          <p:nvPr/>
        </p:nvSpPr>
        <p:spPr bwMode="auto">
          <a:xfrm>
            <a:off x="685800" y="1371600"/>
            <a:ext cx="7620000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8800" b="1">
                <a:effectLst/>
                <a:latin typeface="Comic Sans MS" panose="030F0702030302020204" pitchFamily="66" charset="0"/>
              </a:rPr>
              <a:t>1,3,5</a:t>
            </a:r>
            <a:endParaRPr lang="en-US" altLang="en-US" sz="8800">
              <a:effectLst/>
              <a:latin typeface="Comic Sans MS" panose="030F0702030302020204" pitchFamily="66" charset="0"/>
            </a:endParaRPr>
          </a:p>
        </p:txBody>
      </p:sp>
      <p:sp>
        <p:nvSpPr>
          <p:cNvPr id="44036" name="Text Box 4"/>
          <p:cNvSpPr txBox="1">
            <a:spLocks noChangeArrowheads="1"/>
          </p:cNvSpPr>
          <p:nvPr/>
        </p:nvSpPr>
        <p:spPr bwMode="auto">
          <a:xfrm>
            <a:off x="6705600" y="6035675"/>
            <a:ext cx="2438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endParaRPr lang="en-US" altLang="en-US" sz="2400">
              <a:effectLst/>
              <a:latin typeface="Times New Roman" panose="02020603050405020304" pitchFamily="18" charset="0"/>
            </a:endParaRPr>
          </a:p>
        </p:txBody>
      </p:sp>
      <p:sp>
        <p:nvSpPr>
          <p:cNvPr id="44040" name="AutoShape 8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996238" y="4981575"/>
            <a:ext cx="990600" cy="1046163"/>
          </a:xfrm>
          <a:prstGeom prst="actionButtonHelp">
            <a:avLst/>
          </a:prstGeom>
          <a:solidFill>
            <a:srgbClr val="0000FF"/>
          </a:solidFill>
          <a:ln w="9525">
            <a:solidFill>
              <a:srgbClr val="FFFF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41" name="Text Box 9"/>
          <p:cNvSpPr txBox="1">
            <a:spLocks noChangeArrowheads="1"/>
          </p:cNvSpPr>
          <p:nvPr/>
        </p:nvSpPr>
        <p:spPr bwMode="auto">
          <a:xfrm>
            <a:off x="7767638" y="6027738"/>
            <a:ext cx="13716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en-US" sz="2400" b="1">
                <a:effectLst/>
              </a:rPr>
              <a:t>Back to</a:t>
            </a:r>
            <a:br>
              <a:rPr lang="en-US" altLang="en-US" sz="2400" b="1">
                <a:effectLst/>
              </a:rPr>
            </a:br>
            <a:r>
              <a:rPr lang="en-US" altLang="en-US" sz="2400" b="1">
                <a:effectLst/>
              </a:rPr>
              <a:t>Game</a:t>
            </a:r>
            <a:endParaRPr lang="en-US" altLang="en-US" sz="2400">
              <a:effectLst/>
              <a:latin typeface="Times New Roman" panose="02020603050405020304" pitchFamily="18" charset="0"/>
            </a:endParaRPr>
          </a:p>
        </p:txBody>
      </p:sp>
      <p:sp>
        <p:nvSpPr>
          <p:cNvPr id="44042" name="Rectangle 10"/>
          <p:cNvSpPr>
            <a:spLocks noChangeArrowheads="1"/>
          </p:cNvSpPr>
          <p:nvPr/>
        </p:nvSpPr>
        <p:spPr bwMode="auto">
          <a:xfrm>
            <a:off x="125413" y="24923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57150" cap="rnd">
                <a:solidFill>
                  <a:srgbClr val="0066FF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" name="Title 1" hidden="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34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Text Box 3"/>
          <p:cNvSpPr txBox="1">
            <a:spLocks noChangeArrowheads="1"/>
          </p:cNvSpPr>
          <p:nvPr/>
        </p:nvSpPr>
        <p:spPr bwMode="auto">
          <a:xfrm>
            <a:off x="1143000" y="5867400"/>
            <a:ext cx="7239000" cy="914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5400" b="1">
                <a:effectLst/>
                <a:latin typeface="Comic Sans MS" panose="030F0702030302020204" pitchFamily="66" charset="0"/>
              </a:rPr>
              <a:t>What is…?</a:t>
            </a:r>
            <a:endParaRPr lang="en-US" altLang="en-US" sz="5400">
              <a:effectLst/>
              <a:latin typeface="Comic Sans MS" panose="030F0702030302020204" pitchFamily="66" charset="0"/>
            </a:endParaRPr>
          </a:p>
        </p:txBody>
      </p:sp>
      <p:sp>
        <p:nvSpPr>
          <p:cNvPr id="45061" name="Text Box 5"/>
          <p:cNvSpPr txBox="1">
            <a:spLocks noChangeArrowheads="1"/>
          </p:cNvSpPr>
          <p:nvPr/>
        </p:nvSpPr>
        <p:spPr bwMode="auto">
          <a:xfrm>
            <a:off x="0" y="152400"/>
            <a:ext cx="91440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5400" u="sng">
                <a:solidFill>
                  <a:srgbClr val="0066FF"/>
                </a:solidFill>
                <a:effectLst/>
                <a:latin typeface="Comic Sans MS" panose="030F0702030302020204" pitchFamily="66" charset="0"/>
              </a:rPr>
              <a:t>Energy Levels for $500</a:t>
            </a:r>
            <a:endParaRPr lang="en-US" altLang="en-US" sz="5400">
              <a:effectLst/>
              <a:latin typeface="Comic Sans MS" panose="030F0702030302020204" pitchFamily="66" charset="0"/>
            </a:endParaRPr>
          </a:p>
        </p:txBody>
      </p:sp>
      <p:sp>
        <p:nvSpPr>
          <p:cNvPr id="45065" name="Rectangle 9"/>
          <p:cNvSpPr>
            <a:spLocks noChangeArrowheads="1"/>
          </p:cNvSpPr>
          <p:nvPr/>
        </p:nvSpPr>
        <p:spPr bwMode="auto">
          <a:xfrm>
            <a:off x="0" y="1371600"/>
            <a:ext cx="9144000" cy="3416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Ctr="1">
            <a:spAutoFit/>
          </a:bodyPr>
          <a:lstStyle>
            <a:lvl1pPr>
              <a:spcBef>
                <a:spcPct val="0"/>
              </a:spcBef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>
              <a:spcBef>
                <a:spcPct val="0"/>
              </a:spcBef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>
              <a:spcBef>
                <a:spcPct val="0"/>
              </a:spcBef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>
              <a:spcBef>
                <a:spcPct val="0"/>
              </a:spcBef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>
              <a:spcBef>
                <a:spcPct val="0"/>
              </a:spcBef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 eaLnBrk="1" hangingPunct="1"/>
            <a:r>
              <a:rPr lang="en-US" altLang="en-US" sz="5400" dirty="0">
                <a:effectLst/>
                <a:latin typeface="Comic Sans MS" panose="030F0702030302020204" pitchFamily="66" charset="0"/>
              </a:rPr>
              <a:t>The energy of a set of orbitals decreases as its distance from the nucleus changes in this way</a:t>
            </a:r>
          </a:p>
        </p:txBody>
      </p:sp>
      <p:sp>
        <p:nvSpPr>
          <p:cNvPr id="45066" name="Rectangle 10"/>
          <p:cNvSpPr>
            <a:spLocks noChangeArrowheads="1"/>
          </p:cNvSpPr>
          <p:nvPr/>
        </p:nvSpPr>
        <p:spPr bwMode="auto">
          <a:xfrm>
            <a:off x="0" y="2438400"/>
            <a:ext cx="91440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algn="l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 eaLnBrk="1" hangingPunct="1"/>
            <a:endParaRPr lang="en-US" altLang="en-US" sz="3600">
              <a:latin typeface="Comic Sans MS" panose="030F0702030302020204" pitchFamily="66" charset="0"/>
            </a:endParaRPr>
          </a:p>
        </p:txBody>
      </p:sp>
      <p:sp>
        <p:nvSpPr>
          <p:cNvPr id="2" name="Title 1" hidden="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35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50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50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5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9" grpId="0" animBg="1" autoUpdateAnimBg="0"/>
      <p:bldP spid="45065" grpId="0" autoUpdateAnimBg="0"/>
      <p:bldP spid="45066" grpId="0" autoUpdateAnimBg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ext Box 2"/>
          <p:cNvSpPr txBox="1">
            <a:spLocks noChangeArrowheads="1"/>
          </p:cNvSpPr>
          <p:nvPr/>
        </p:nvSpPr>
        <p:spPr bwMode="auto">
          <a:xfrm>
            <a:off x="0" y="1219200"/>
            <a:ext cx="9144000" cy="2927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6600" b="1">
                <a:effectLst/>
                <a:latin typeface="Comic Sans MS" panose="030F0702030302020204" pitchFamily="66" charset="0"/>
              </a:rPr>
              <a:t>decreases</a:t>
            </a:r>
          </a:p>
          <a:p>
            <a:endParaRPr lang="en-US" altLang="en-US" sz="8000">
              <a:effectLst/>
              <a:latin typeface="Comic Sans MS" panose="030F0702030302020204" pitchFamily="66" charset="0"/>
            </a:endParaRPr>
          </a:p>
        </p:txBody>
      </p:sp>
      <p:sp>
        <p:nvSpPr>
          <p:cNvPr id="46089" name="AutoShape 9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996238" y="4981575"/>
            <a:ext cx="990600" cy="1046163"/>
          </a:xfrm>
          <a:prstGeom prst="actionButtonHelp">
            <a:avLst/>
          </a:prstGeom>
          <a:solidFill>
            <a:srgbClr val="0000FF"/>
          </a:solidFill>
          <a:ln w="9525">
            <a:solidFill>
              <a:srgbClr val="FFFF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90" name="Text Box 10"/>
          <p:cNvSpPr txBox="1">
            <a:spLocks noChangeArrowheads="1"/>
          </p:cNvSpPr>
          <p:nvPr/>
        </p:nvSpPr>
        <p:spPr bwMode="auto">
          <a:xfrm>
            <a:off x="7767638" y="6027738"/>
            <a:ext cx="13716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en-US" sz="2400" b="1">
                <a:effectLst/>
              </a:rPr>
              <a:t>Back to</a:t>
            </a:r>
            <a:br>
              <a:rPr lang="en-US" altLang="en-US" sz="2400" b="1">
                <a:effectLst/>
              </a:rPr>
            </a:br>
            <a:r>
              <a:rPr lang="en-US" altLang="en-US" sz="2400" b="1">
                <a:effectLst/>
              </a:rPr>
              <a:t>Game</a:t>
            </a:r>
            <a:endParaRPr lang="en-US" altLang="en-US" sz="2400">
              <a:effectLst/>
              <a:latin typeface="Times New Roman" panose="02020603050405020304" pitchFamily="18" charset="0"/>
            </a:endParaRPr>
          </a:p>
        </p:txBody>
      </p:sp>
      <p:sp>
        <p:nvSpPr>
          <p:cNvPr id="2" name="Title 1" hidden="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36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Text Box 2"/>
          <p:cNvSpPr txBox="1">
            <a:spLocks noChangeArrowheads="1"/>
          </p:cNvSpPr>
          <p:nvPr/>
        </p:nvSpPr>
        <p:spPr bwMode="auto">
          <a:xfrm>
            <a:off x="685800" y="1219200"/>
            <a:ext cx="8001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 altLang="en-US" sz="4400" b="1">
              <a:effectLst/>
              <a:latin typeface="Arial" panose="020B0604020202020204" pitchFamily="34" charset="0"/>
            </a:endParaRPr>
          </a:p>
        </p:txBody>
      </p:sp>
      <p:sp>
        <p:nvSpPr>
          <p:cNvPr id="150531" name="Text Box 3"/>
          <p:cNvSpPr txBox="1">
            <a:spLocks noChangeArrowheads="1"/>
          </p:cNvSpPr>
          <p:nvPr/>
        </p:nvSpPr>
        <p:spPr bwMode="auto">
          <a:xfrm>
            <a:off x="990600" y="5562600"/>
            <a:ext cx="7239000" cy="914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5400" b="1">
                <a:effectLst/>
                <a:latin typeface="Comic Sans MS" panose="030F0702030302020204" pitchFamily="66" charset="0"/>
              </a:rPr>
              <a:t>What is…?</a:t>
            </a:r>
            <a:endParaRPr lang="en-US" altLang="en-US" sz="5400">
              <a:effectLst/>
              <a:latin typeface="Comic Sans MS" panose="030F0702030302020204" pitchFamily="66" charset="0"/>
            </a:endParaRPr>
          </a:p>
        </p:txBody>
      </p:sp>
      <p:sp>
        <p:nvSpPr>
          <p:cNvPr id="150532" name="Text Box 4"/>
          <p:cNvSpPr txBox="1">
            <a:spLocks noChangeArrowheads="1"/>
          </p:cNvSpPr>
          <p:nvPr/>
        </p:nvSpPr>
        <p:spPr bwMode="auto">
          <a:xfrm>
            <a:off x="0" y="152400"/>
            <a:ext cx="91440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5400" u="sng">
                <a:solidFill>
                  <a:srgbClr val="0066FF"/>
                </a:solidFill>
                <a:effectLst/>
                <a:latin typeface="Comic Sans MS" panose="030F0702030302020204" pitchFamily="66" charset="0"/>
              </a:rPr>
              <a:t>The Nucleus for $100</a:t>
            </a:r>
            <a:endParaRPr lang="en-US" altLang="en-US" sz="5400">
              <a:effectLst/>
              <a:latin typeface="Comic Sans MS" panose="030F0702030302020204" pitchFamily="66" charset="0"/>
            </a:endParaRPr>
          </a:p>
        </p:txBody>
      </p:sp>
      <p:sp>
        <p:nvSpPr>
          <p:cNvPr id="150533" name="Text Box 5"/>
          <p:cNvSpPr txBox="1">
            <a:spLocks noChangeArrowheads="1"/>
          </p:cNvSpPr>
          <p:nvPr/>
        </p:nvSpPr>
        <p:spPr bwMode="auto">
          <a:xfrm>
            <a:off x="381000" y="1905000"/>
            <a:ext cx="8229600" cy="301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4800" b="1">
                <a:effectLst/>
              </a:rPr>
              <a:t>This number describes the number of protons present in the nucleus of a given atom</a:t>
            </a:r>
          </a:p>
        </p:txBody>
      </p:sp>
      <p:sp>
        <p:nvSpPr>
          <p:cNvPr id="2" name="Title 1" hidden="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37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05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05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50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0531" grpId="0" animBg="1"/>
      <p:bldP spid="150533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Text Box 2"/>
          <p:cNvSpPr txBox="1">
            <a:spLocks noChangeArrowheads="1"/>
          </p:cNvSpPr>
          <p:nvPr/>
        </p:nvSpPr>
        <p:spPr bwMode="auto">
          <a:xfrm>
            <a:off x="762000" y="838200"/>
            <a:ext cx="7620000" cy="2774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8800" b="1">
                <a:effectLst/>
                <a:latin typeface="Comic Sans MS" panose="030F0702030302020204" pitchFamily="66" charset="0"/>
              </a:rPr>
              <a:t>Atomic number</a:t>
            </a:r>
            <a:endParaRPr lang="en-US" altLang="en-US" sz="8800">
              <a:effectLst/>
              <a:latin typeface="Comic Sans MS" panose="030F0702030302020204" pitchFamily="66" charset="0"/>
            </a:endParaRPr>
          </a:p>
        </p:txBody>
      </p:sp>
      <p:sp>
        <p:nvSpPr>
          <p:cNvPr id="87049" name="AutoShape 9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996238" y="4981575"/>
            <a:ext cx="990600" cy="1046163"/>
          </a:xfrm>
          <a:prstGeom prst="actionButtonHelp">
            <a:avLst/>
          </a:prstGeom>
          <a:solidFill>
            <a:srgbClr val="0000FF"/>
          </a:solidFill>
          <a:ln w="9525">
            <a:solidFill>
              <a:srgbClr val="FFFF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7050" name="Text Box 10"/>
          <p:cNvSpPr txBox="1">
            <a:spLocks noChangeArrowheads="1"/>
          </p:cNvSpPr>
          <p:nvPr/>
        </p:nvSpPr>
        <p:spPr bwMode="auto">
          <a:xfrm>
            <a:off x="7767638" y="6027738"/>
            <a:ext cx="13716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en-US" sz="2400" b="1">
                <a:effectLst/>
              </a:rPr>
              <a:t>Back to</a:t>
            </a:r>
            <a:br>
              <a:rPr lang="en-US" altLang="en-US" sz="2400" b="1">
                <a:effectLst/>
              </a:rPr>
            </a:br>
            <a:r>
              <a:rPr lang="en-US" altLang="en-US" sz="2400" b="1">
                <a:effectLst/>
              </a:rPr>
              <a:t>Game</a:t>
            </a:r>
            <a:endParaRPr lang="en-US" altLang="en-US" sz="2400">
              <a:effectLst/>
              <a:latin typeface="Times New Roman" panose="02020603050405020304" pitchFamily="18" charset="0"/>
            </a:endParaRPr>
          </a:p>
        </p:txBody>
      </p:sp>
      <p:sp>
        <p:nvSpPr>
          <p:cNvPr id="2" name="Title 1" hidden="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38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Text Box 2"/>
          <p:cNvSpPr txBox="1">
            <a:spLocks noChangeArrowheads="1"/>
          </p:cNvSpPr>
          <p:nvPr/>
        </p:nvSpPr>
        <p:spPr bwMode="auto">
          <a:xfrm>
            <a:off x="685800" y="1219200"/>
            <a:ext cx="8001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 altLang="en-US" sz="4400" b="1">
              <a:effectLst/>
              <a:latin typeface="Arial" panose="020B0604020202020204" pitchFamily="34" charset="0"/>
            </a:endParaRPr>
          </a:p>
        </p:txBody>
      </p:sp>
      <p:sp>
        <p:nvSpPr>
          <p:cNvPr id="152579" name="Text Box 3"/>
          <p:cNvSpPr txBox="1">
            <a:spLocks noChangeArrowheads="1"/>
          </p:cNvSpPr>
          <p:nvPr/>
        </p:nvSpPr>
        <p:spPr bwMode="auto">
          <a:xfrm>
            <a:off x="914400" y="5943600"/>
            <a:ext cx="7239000" cy="914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5400" b="1">
                <a:effectLst/>
                <a:latin typeface="Comic Sans MS" panose="030F0702030302020204" pitchFamily="66" charset="0"/>
              </a:rPr>
              <a:t>What are…?</a:t>
            </a:r>
            <a:endParaRPr lang="en-US" altLang="en-US" sz="5400">
              <a:effectLst/>
              <a:latin typeface="Comic Sans MS" panose="030F0702030302020204" pitchFamily="66" charset="0"/>
            </a:endParaRPr>
          </a:p>
        </p:txBody>
      </p:sp>
      <p:sp>
        <p:nvSpPr>
          <p:cNvPr id="152580" name="Text Box 4"/>
          <p:cNvSpPr txBox="1">
            <a:spLocks noChangeArrowheads="1"/>
          </p:cNvSpPr>
          <p:nvPr/>
        </p:nvSpPr>
        <p:spPr bwMode="auto">
          <a:xfrm>
            <a:off x="0" y="152400"/>
            <a:ext cx="91440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5400" u="sng">
                <a:solidFill>
                  <a:srgbClr val="0066FF"/>
                </a:solidFill>
                <a:effectLst/>
                <a:latin typeface="Comic Sans MS" panose="030F0702030302020204" pitchFamily="66" charset="0"/>
              </a:rPr>
              <a:t>The Nucleus</a:t>
            </a:r>
            <a:r>
              <a:rPr lang="en-US" altLang="en-US" sz="5400">
                <a:effectLst/>
                <a:latin typeface="Comic Sans MS" panose="030F0702030302020204" pitchFamily="66" charset="0"/>
              </a:rPr>
              <a:t> </a:t>
            </a:r>
            <a:r>
              <a:rPr lang="en-US" altLang="en-US" sz="5400" u="sng">
                <a:solidFill>
                  <a:srgbClr val="0066FF"/>
                </a:solidFill>
                <a:effectLst/>
                <a:latin typeface="Comic Sans MS" panose="030F0702030302020204" pitchFamily="66" charset="0"/>
              </a:rPr>
              <a:t>for $200</a:t>
            </a:r>
          </a:p>
        </p:txBody>
      </p:sp>
      <p:sp>
        <p:nvSpPr>
          <p:cNvPr id="152581" name="Text Box 5"/>
          <p:cNvSpPr txBox="1">
            <a:spLocks noChangeArrowheads="1"/>
          </p:cNvSpPr>
          <p:nvPr/>
        </p:nvSpPr>
        <p:spPr bwMode="auto">
          <a:xfrm>
            <a:off x="304800" y="1524000"/>
            <a:ext cx="8229600" cy="411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4800" b="1">
                <a:effectLst/>
                <a:latin typeface="Comic Sans MS" panose="030F0702030302020204" pitchFamily="66" charset="0"/>
              </a:rPr>
              <a:t>For an atom of the isotope </a:t>
            </a:r>
          </a:p>
          <a:p>
            <a:r>
              <a:rPr lang="en-US" altLang="en-US" sz="4800" b="1">
                <a:effectLst/>
                <a:latin typeface="Comic Sans MS" panose="030F0702030302020204" pitchFamily="66" charset="0"/>
              </a:rPr>
              <a:t>carbon-12, the 12 refers to the total number of these two particles</a:t>
            </a:r>
            <a:endParaRPr lang="en-US" altLang="en-US" sz="4800">
              <a:effectLst/>
              <a:latin typeface="Comic Sans MS" panose="030F0702030302020204" pitchFamily="66" charset="0"/>
            </a:endParaRPr>
          </a:p>
        </p:txBody>
      </p:sp>
      <p:sp>
        <p:nvSpPr>
          <p:cNvPr id="2" name="Title 1" hidden="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39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25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25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52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2579" grpId="0" animBg="1" autoUpdateAnimBg="0"/>
      <p:bldP spid="152581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5" name="WordArt 3" descr="Narrow vertical"/>
          <p:cNvSpPr>
            <a:spLocks noChangeArrowheads="1" noChangeShapeType="1" noTextEdit="1"/>
          </p:cNvSpPr>
          <p:nvPr/>
        </p:nvSpPr>
        <p:spPr bwMode="auto">
          <a:xfrm rot="-190063">
            <a:off x="685800" y="2209800"/>
            <a:ext cx="7696200" cy="4038600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2667"/>
              </a:avLst>
            </a:prstTxWarp>
          </a:bodyPr>
          <a:lstStyle/>
          <a:p>
            <a:r>
              <a:rPr lang="en-US" sz="3600" kern="10">
                <a:ln w="63500">
                  <a:solidFill>
                    <a:srgbClr val="0066FF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/>
                  </a:outerShdw>
                </a:effectLst>
                <a:latin typeface="Arial Black" panose="020B0A04020102020204" pitchFamily="34" charset="0"/>
              </a:rPr>
              <a:t>JEOPARDY!</a:t>
            </a:r>
          </a:p>
        </p:txBody>
      </p:sp>
      <p:sp>
        <p:nvSpPr>
          <p:cNvPr id="187396" name="WordArt 4" descr="Narrow vertical"/>
          <p:cNvSpPr>
            <a:spLocks noChangeArrowheads="1" noChangeShapeType="1" noTextEdit="1"/>
          </p:cNvSpPr>
          <p:nvPr/>
        </p:nvSpPr>
        <p:spPr bwMode="auto">
          <a:xfrm>
            <a:off x="685800" y="1447800"/>
            <a:ext cx="4953000" cy="2057400"/>
          </a:xfrm>
          <a:prstGeom prst="rect">
            <a:avLst/>
          </a:prstGeom>
        </p:spPr>
        <p:txBody>
          <a:bodyPr wrap="none" fromWordArt="1">
            <a:prstTxWarp prst="textInflate">
              <a:avLst>
                <a:gd name="adj" fmla="val 13634"/>
              </a:avLst>
            </a:prstTxWarp>
          </a:bodyPr>
          <a:lstStyle/>
          <a:p>
            <a:r>
              <a:rPr lang="en-US" sz="3600" kern="10">
                <a:ln w="38100">
                  <a:solidFill>
                    <a:srgbClr val="0066FF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/>
                  </a:outerShdw>
                </a:effectLst>
                <a:latin typeface="Arial Black" panose="020B0A04020102020204" pitchFamily="34" charset="0"/>
              </a:rPr>
              <a:t>chemistry</a:t>
            </a:r>
          </a:p>
        </p:txBody>
      </p:sp>
      <p:sp>
        <p:nvSpPr>
          <p:cNvPr id="187397" name="Text Box 5"/>
          <p:cNvSpPr txBox="1">
            <a:spLocks noChangeArrowheads="1"/>
          </p:cNvSpPr>
          <p:nvPr/>
        </p:nvSpPr>
        <p:spPr bwMode="auto">
          <a:xfrm>
            <a:off x="304800" y="381000"/>
            <a:ext cx="80772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en-US" sz="4400" b="1">
                <a:effectLst/>
                <a:latin typeface="Arial" panose="020B0604020202020204" pitchFamily="34" charset="0"/>
              </a:rPr>
              <a:t>Hands on your buzzers, its...</a:t>
            </a:r>
            <a:endParaRPr lang="en-US" altLang="en-US" sz="4400">
              <a:effectLst/>
              <a:latin typeface="Arial" panose="020B0604020202020204" pitchFamily="34" charset="0"/>
            </a:endParaRPr>
          </a:p>
        </p:txBody>
      </p:sp>
      <p:sp>
        <p:nvSpPr>
          <p:cNvPr id="2" name="Title 1" hidden="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4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Text Box 2"/>
          <p:cNvSpPr txBox="1">
            <a:spLocks noChangeArrowheads="1"/>
          </p:cNvSpPr>
          <p:nvPr/>
        </p:nvSpPr>
        <p:spPr bwMode="auto">
          <a:xfrm>
            <a:off x="762000" y="1905000"/>
            <a:ext cx="7620000" cy="2774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8800" b="1">
                <a:effectLst/>
                <a:latin typeface="Comic Sans MS" panose="030F0702030302020204" pitchFamily="66" charset="0"/>
              </a:rPr>
              <a:t>Neutrons and Protons</a:t>
            </a:r>
            <a:endParaRPr lang="en-US" altLang="en-US" sz="8800">
              <a:effectLst/>
              <a:latin typeface="Comic Sans MS" panose="030F0702030302020204" pitchFamily="66" charset="0"/>
            </a:endParaRPr>
          </a:p>
        </p:txBody>
      </p:sp>
      <p:sp>
        <p:nvSpPr>
          <p:cNvPr id="101380" name="Text Box 4"/>
          <p:cNvSpPr txBox="1">
            <a:spLocks noChangeArrowheads="1"/>
          </p:cNvSpPr>
          <p:nvPr/>
        </p:nvSpPr>
        <p:spPr bwMode="auto">
          <a:xfrm>
            <a:off x="6705600" y="6035675"/>
            <a:ext cx="2438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endParaRPr lang="en-US" altLang="en-US" sz="2400">
              <a:effectLst/>
              <a:latin typeface="Times New Roman" panose="02020603050405020304" pitchFamily="18" charset="0"/>
            </a:endParaRPr>
          </a:p>
        </p:txBody>
      </p:sp>
      <p:sp>
        <p:nvSpPr>
          <p:cNvPr id="101383" name="AutoShape 7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996238" y="4981575"/>
            <a:ext cx="990600" cy="1046163"/>
          </a:xfrm>
          <a:prstGeom prst="actionButtonHelp">
            <a:avLst/>
          </a:prstGeom>
          <a:solidFill>
            <a:srgbClr val="0000FF"/>
          </a:solidFill>
          <a:ln w="9525">
            <a:solidFill>
              <a:srgbClr val="FFFF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1384" name="Text Box 8"/>
          <p:cNvSpPr txBox="1">
            <a:spLocks noChangeArrowheads="1"/>
          </p:cNvSpPr>
          <p:nvPr/>
        </p:nvSpPr>
        <p:spPr bwMode="auto">
          <a:xfrm>
            <a:off x="7767638" y="6027738"/>
            <a:ext cx="13716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en-US" sz="2400" b="1">
                <a:effectLst/>
              </a:rPr>
              <a:t>Back to</a:t>
            </a:r>
            <a:br>
              <a:rPr lang="en-US" altLang="en-US" sz="2400" b="1">
                <a:effectLst/>
              </a:rPr>
            </a:br>
            <a:r>
              <a:rPr lang="en-US" altLang="en-US" sz="2400" b="1">
                <a:effectLst/>
              </a:rPr>
              <a:t>Game</a:t>
            </a:r>
            <a:endParaRPr lang="en-US" altLang="en-US" sz="2400">
              <a:effectLst/>
              <a:latin typeface="Times New Roman" panose="02020603050405020304" pitchFamily="18" charset="0"/>
            </a:endParaRPr>
          </a:p>
        </p:txBody>
      </p:sp>
      <p:sp>
        <p:nvSpPr>
          <p:cNvPr id="2" name="Title 1" hidden="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40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Text Box 2"/>
          <p:cNvSpPr txBox="1">
            <a:spLocks noChangeArrowheads="1"/>
          </p:cNvSpPr>
          <p:nvPr/>
        </p:nvSpPr>
        <p:spPr bwMode="auto">
          <a:xfrm>
            <a:off x="685800" y="1219200"/>
            <a:ext cx="8001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 altLang="en-US" sz="4400" b="1">
              <a:effectLst/>
              <a:latin typeface="Arial" panose="020B0604020202020204" pitchFamily="34" charset="0"/>
            </a:endParaRPr>
          </a:p>
        </p:txBody>
      </p:sp>
      <p:sp>
        <p:nvSpPr>
          <p:cNvPr id="154627" name="Text Box 3"/>
          <p:cNvSpPr txBox="1">
            <a:spLocks noChangeArrowheads="1"/>
          </p:cNvSpPr>
          <p:nvPr/>
        </p:nvSpPr>
        <p:spPr bwMode="auto">
          <a:xfrm>
            <a:off x="914400" y="5638800"/>
            <a:ext cx="7239000" cy="914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5400" b="1">
                <a:effectLst/>
                <a:latin typeface="Comic Sans MS" panose="030F0702030302020204" pitchFamily="66" charset="0"/>
              </a:rPr>
              <a:t>What is…?</a:t>
            </a:r>
            <a:endParaRPr lang="en-US" altLang="en-US" sz="5400">
              <a:effectLst/>
              <a:latin typeface="Comic Sans MS" panose="030F0702030302020204" pitchFamily="66" charset="0"/>
            </a:endParaRPr>
          </a:p>
        </p:txBody>
      </p:sp>
      <p:sp>
        <p:nvSpPr>
          <p:cNvPr id="154628" name="Text Box 4"/>
          <p:cNvSpPr txBox="1">
            <a:spLocks noChangeArrowheads="1"/>
          </p:cNvSpPr>
          <p:nvPr/>
        </p:nvSpPr>
        <p:spPr bwMode="auto">
          <a:xfrm>
            <a:off x="0" y="152400"/>
            <a:ext cx="91440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5400" u="sng">
                <a:solidFill>
                  <a:srgbClr val="0066FF"/>
                </a:solidFill>
                <a:effectLst/>
                <a:latin typeface="Comic Sans MS" panose="030F0702030302020204" pitchFamily="66" charset="0"/>
              </a:rPr>
              <a:t>The Nucleus</a:t>
            </a:r>
            <a:r>
              <a:rPr lang="en-US" altLang="en-US" sz="5400">
                <a:effectLst/>
                <a:latin typeface="Comic Sans MS" panose="030F0702030302020204" pitchFamily="66" charset="0"/>
              </a:rPr>
              <a:t> </a:t>
            </a:r>
            <a:r>
              <a:rPr lang="en-US" altLang="en-US" sz="5400" u="sng">
                <a:solidFill>
                  <a:srgbClr val="0066FF"/>
                </a:solidFill>
                <a:effectLst/>
                <a:latin typeface="Comic Sans MS" panose="030F0702030302020204" pitchFamily="66" charset="0"/>
              </a:rPr>
              <a:t>for $300</a:t>
            </a:r>
          </a:p>
        </p:txBody>
      </p:sp>
      <p:sp>
        <p:nvSpPr>
          <p:cNvPr id="154629" name="Text Box 5"/>
          <p:cNvSpPr txBox="1">
            <a:spLocks noChangeArrowheads="1"/>
          </p:cNvSpPr>
          <p:nvPr/>
        </p:nvSpPr>
        <p:spPr bwMode="auto">
          <a:xfrm>
            <a:off x="457200" y="1524000"/>
            <a:ext cx="8229600" cy="3381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5400" b="1">
                <a:effectLst/>
                <a:latin typeface="Comic Sans MS" panose="030F0702030302020204" pitchFamily="66" charset="0"/>
              </a:rPr>
              <a:t>This number describes the total number of particles present in the nucleus of a given atom</a:t>
            </a:r>
          </a:p>
        </p:txBody>
      </p:sp>
      <p:sp>
        <p:nvSpPr>
          <p:cNvPr id="2" name="Title 1" hidden="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41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46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46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54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4627" grpId="0" animBg="1"/>
      <p:bldP spid="154629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Text Box 2"/>
          <p:cNvSpPr txBox="1">
            <a:spLocks noChangeArrowheads="1"/>
          </p:cNvSpPr>
          <p:nvPr/>
        </p:nvSpPr>
        <p:spPr bwMode="auto">
          <a:xfrm>
            <a:off x="762000" y="1766888"/>
            <a:ext cx="7620000" cy="1433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8800" b="1">
                <a:effectLst/>
                <a:latin typeface="Comic Sans MS" panose="030F0702030302020204" pitchFamily="66" charset="0"/>
              </a:rPr>
              <a:t>Mass Number</a:t>
            </a:r>
            <a:endParaRPr lang="en-US" altLang="en-US" sz="8800">
              <a:effectLst/>
              <a:latin typeface="Comic Sans MS" panose="030F0702030302020204" pitchFamily="66" charset="0"/>
            </a:endParaRPr>
          </a:p>
        </p:txBody>
      </p:sp>
      <p:sp>
        <p:nvSpPr>
          <p:cNvPr id="103428" name="Text Box 4"/>
          <p:cNvSpPr txBox="1">
            <a:spLocks noChangeArrowheads="1"/>
          </p:cNvSpPr>
          <p:nvPr/>
        </p:nvSpPr>
        <p:spPr bwMode="auto">
          <a:xfrm>
            <a:off x="6705600" y="6035675"/>
            <a:ext cx="2438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endParaRPr lang="en-US" altLang="en-US" sz="2400">
              <a:effectLst/>
              <a:latin typeface="Times New Roman" panose="02020603050405020304" pitchFamily="18" charset="0"/>
            </a:endParaRPr>
          </a:p>
        </p:txBody>
      </p:sp>
      <p:sp>
        <p:nvSpPr>
          <p:cNvPr id="103432" name="AutoShape 8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996238" y="4981575"/>
            <a:ext cx="990600" cy="1046163"/>
          </a:xfrm>
          <a:prstGeom prst="actionButtonHelp">
            <a:avLst/>
          </a:prstGeom>
          <a:solidFill>
            <a:srgbClr val="0000FF"/>
          </a:solidFill>
          <a:ln w="9525">
            <a:solidFill>
              <a:srgbClr val="FFFF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433" name="Text Box 9"/>
          <p:cNvSpPr txBox="1">
            <a:spLocks noChangeArrowheads="1"/>
          </p:cNvSpPr>
          <p:nvPr/>
        </p:nvSpPr>
        <p:spPr bwMode="auto">
          <a:xfrm>
            <a:off x="7767638" y="6027738"/>
            <a:ext cx="13716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en-US" sz="2400" b="1">
                <a:effectLst/>
              </a:rPr>
              <a:t>Back to</a:t>
            </a:r>
            <a:br>
              <a:rPr lang="en-US" altLang="en-US" sz="2400" b="1">
                <a:effectLst/>
              </a:rPr>
            </a:br>
            <a:r>
              <a:rPr lang="en-US" altLang="en-US" sz="2400" b="1">
                <a:effectLst/>
              </a:rPr>
              <a:t>Game</a:t>
            </a:r>
            <a:endParaRPr lang="en-US" altLang="en-US" sz="2400">
              <a:effectLst/>
              <a:latin typeface="Times New Roman" panose="02020603050405020304" pitchFamily="18" charset="0"/>
            </a:endParaRPr>
          </a:p>
        </p:txBody>
      </p:sp>
      <p:sp>
        <p:nvSpPr>
          <p:cNvPr id="2" name="Title 1" hidden="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42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Text Box 2"/>
          <p:cNvSpPr txBox="1">
            <a:spLocks noChangeArrowheads="1"/>
          </p:cNvSpPr>
          <p:nvPr/>
        </p:nvSpPr>
        <p:spPr bwMode="auto">
          <a:xfrm>
            <a:off x="685800" y="1219200"/>
            <a:ext cx="8001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 altLang="en-US" sz="4400" b="1">
              <a:effectLst/>
              <a:latin typeface="Arial" panose="020B0604020202020204" pitchFamily="34" charset="0"/>
            </a:endParaRPr>
          </a:p>
        </p:txBody>
      </p:sp>
      <p:sp>
        <p:nvSpPr>
          <p:cNvPr id="156675" name="Text Box 3"/>
          <p:cNvSpPr txBox="1">
            <a:spLocks noChangeArrowheads="1"/>
          </p:cNvSpPr>
          <p:nvPr/>
        </p:nvSpPr>
        <p:spPr bwMode="auto">
          <a:xfrm>
            <a:off x="1143000" y="4495800"/>
            <a:ext cx="7239000" cy="914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5400" b="1">
                <a:effectLst/>
                <a:latin typeface="Comic Sans MS" panose="030F0702030302020204" pitchFamily="66" charset="0"/>
              </a:rPr>
              <a:t>What is…?</a:t>
            </a:r>
            <a:endParaRPr lang="en-US" altLang="en-US" sz="5400">
              <a:effectLst/>
              <a:latin typeface="Comic Sans MS" panose="030F0702030302020204" pitchFamily="66" charset="0"/>
            </a:endParaRPr>
          </a:p>
        </p:txBody>
      </p:sp>
      <p:sp>
        <p:nvSpPr>
          <p:cNvPr id="156676" name="Text Box 4"/>
          <p:cNvSpPr txBox="1">
            <a:spLocks noChangeArrowheads="1"/>
          </p:cNvSpPr>
          <p:nvPr/>
        </p:nvSpPr>
        <p:spPr bwMode="auto">
          <a:xfrm>
            <a:off x="0" y="152400"/>
            <a:ext cx="91440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5400" u="sng">
                <a:solidFill>
                  <a:srgbClr val="0066FF"/>
                </a:solidFill>
                <a:effectLst/>
                <a:latin typeface="Comic Sans MS" panose="030F0702030302020204" pitchFamily="66" charset="0"/>
              </a:rPr>
              <a:t>The Nucleus</a:t>
            </a:r>
            <a:r>
              <a:rPr lang="en-US" altLang="en-US" sz="5400">
                <a:effectLst/>
                <a:latin typeface="Comic Sans MS" panose="030F0702030302020204" pitchFamily="66" charset="0"/>
              </a:rPr>
              <a:t> </a:t>
            </a:r>
            <a:r>
              <a:rPr lang="en-US" altLang="en-US" sz="5400" u="sng">
                <a:solidFill>
                  <a:srgbClr val="0066FF"/>
                </a:solidFill>
                <a:effectLst/>
                <a:latin typeface="Comic Sans MS" panose="030F0702030302020204" pitchFamily="66" charset="0"/>
              </a:rPr>
              <a:t>for $400</a:t>
            </a:r>
          </a:p>
        </p:txBody>
      </p:sp>
      <p:sp>
        <p:nvSpPr>
          <p:cNvPr id="156677" name="Text Box 5"/>
          <p:cNvSpPr txBox="1">
            <a:spLocks noChangeArrowheads="1"/>
          </p:cNvSpPr>
          <p:nvPr/>
        </p:nvSpPr>
        <p:spPr bwMode="auto">
          <a:xfrm>
            <a:off x="914400" y="1066800"/>
            <a:ext cx="7467600" cy="253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4000">
                <a:effectLst/>
                <a:latin typeface="Comic Sans MS" panose="030F0702030302020204" pitchFamily="66" charset="0"/>
              </a:rPr>
              <a:t>When writing the element symbol for </a:t>
            </a:r>
            <a:r>
              <a:rPr lang="en-US" altLang="en-US" sz="4000" b="1">
                <a:effectLst/>
                <a:latin typeface="Comic Sans MS" panose="030F0702030302020204" pitchFamily="66" charset="0"/>
              </a:rPr>
              <a:t>Carbon</a:t>
            </a:r>
            <a:r>
              <a:rPr lang="en-US" altLang="en-US" sz="4000">
                <a:effectLst/>
                <a:latin typeface="Comic Sans MS" panose="030F0702030302020204" pitchFamily="66" charset="0"/>
              </a:rPr>
              <a:t>, you should list this number as a subscript to the left of the symbol</a:t>
            </a:r>
          </a:p>
        </p:txBody>
      </p:sp>
      <p:sp>
        <p:nvSpPr>
          <p:cNvPr id="2" name="Title 1" hidden="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43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66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66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56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6675" grpId="0" animBg="1"/>
      <p:bldP spid="156677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Text Box 2"/>
          <p:cNvSpPr txBox="1">
            <a:spLocks noChangeArrowheads="1"/>
          </p:cNvSpPr>
          <p:nvPr/>
        </p:nvSpPr>
        <p:spPr bwMode="auto">
          <a:xfrm>
            <a:off x="685800" y="1676400"/>
            <a:ext cx="7620000" cy="3446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8800" b="1">
                <a:effectLst/>
                <a:latin typeface="Comic Sans MS" panose="030F0702030302020204" pitchFamily="66" charset="0"/>
              </a:rPr>
              <a:t>6</a:t>
            </a:r>
          </a:p>
          <a:p>
            <a:endParaRPr lang="en-US" altLang="en-US" sz="8800">
              <a:effectLst/>
              <a:latin typeface="Comic Sans MS" panose="030F0702030302020204" pitchFamily="66" charset="0"/>
            </a:endParaRPr>
          </a:p>
        </p:txBody>
      </p:sp>
      <p:sp>
        <p:nvSpPr>
          <p:cNvPr id="105480" name="AutoShape 8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996238" y="4981575"/>
            <a:ext cx="990600" cy="1046163"/>
          </a:xfrm>
          <a:prstGeom prst="actionButtonHelp">
            <a:avLst/>
          </a:prstGeom>
          <a:solidFill>
            <a:srgbClr val="0000FF"/>
          </a:solidFill>
          <a:ln w="9525">
            <a:solidFill>
              <a:srgbClr val="FFFF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5481" name="Text Box 9"/>
          <p:cNvSpPr txBox="1">
            <a:spLocks noChangeArrowheads="1"/>
          </p:cNvSpPr>
          <p:nvPr/>
        </p:nvSpPr>
        <p:spPr bwMode="auto">
          <a:xfrm>
            <a:off x="7767638" y="6027738"/>
            <a:ext cx="13716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en-US" sz="2400" b="1">
                <a:effectLst/>
              </a:rPr>
              <a:t>Back to</a:t>
            </a:r>
            <a:br>
              <a:rPr lang="en-US" altLang="en-US" sz="2400" b="1">
                <a:effectLst/>
              </a:rPr>
            </a:br>
            <a:r>
              <a:rPr lang="en-US" altLang="en-US" sz="2400" b="1">
                <a:effectLst/>
              </a:rPr>
              <a:t>Game</a:t>
            </a:r>
            <a:endParaRPr lang="en-US" altLang="en-US" sz="2400">
              <a:effectLst/>
              <a:latin typeface="Times New Roman" panose="02020603050405020304" pitchFamily="18" charset="0"/>
            </a:endParaRPr>
          </a:p>
        </p:txBody>
      </p:sp>
      <p:sp>
        <p:nvSpPr>
          <p:cNvPr id="2" name="Title 1" hidden="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44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1" name="Text Box 3"/>
          <p:cNvSpPr txBox="1">
            <a:spLocks noChangeArrowheads="1"/>
          </p:cNvSpPr>
          <p:nvPr/>
        </p:nvSpPr>
        <p:spPr bwMode="auto">
          <a:xfrm>
            <a:off x="914400" y="5499100"/>
            <a:ext cx="7239000" cy="914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5400" b="1">
                <a:effectLst/>
                <a:latin typeface="Comic Sans MS" panose="030F0702030302020204" pitchFamily="66" charset="0"/>
              </a:rPr>
              <a:t>What is…?</a:t>
            </a:r>
            <a:endParaRPr lang="en-US" altLang="en-US" sz="5400">
              <a:effectLst/>
              <a:latin typeface="Comic Sans MS" panose="030F0702030302020204" pitchFamily="66" charset="0"/>
            </a:endParaRPr>
          </a:p>
        </p:txBody>
      </p:sp>
      <p:sp>
        <p:nvSpPr>
          <p:cNvPr id="99332" name="Text Box 4"/>
          <p:cNvSpPr txBox="1">
            <a:spLocks noChangeArrowheads="1"/>
          </p:cNvSpPr>
          <p:nvPr/>
        </p:nvSpPr>
        <p:spPr bwMode="auto">
          <a:xfrm>
            <a:off x="0" y="152400"/>
            <a:ext cx="91440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5400" u="sng">
                <a:solidFill>
                  <a:srgbClr val="0066FF"/>
                </a:solidFill>
                <a:effectLst/>
                <a:latin typeface="Comic Sans MS" panose="030F0702030302020204" pitchFamily="66" charset="0"/>
              </a:rPr>
              <a:t>The Nucleus</a:t>
            </a:r>
            <a:r>
              <a:rPr lang="en-US" altLang="en-US" sz="5400">
                <a:effectLst/>
                <a:latin typeface="Comic Sans MS" panose="030F0702030302020204" pitchFamily="66" charset="0"/>
              </a:rPr>
              <a:t> </a:t>
            </a:r>
            <a:r>
              <a:rPr lang="en-US" altLang="en-US" sz="5400" u="sng">
                <a:solidFill>
                  <a:srgbClr val="0066FF"/>
                </a:solidFill>
                <a:effectLst/>
                <a:latin typeface="Comic Sans MS" panose="030F0702030302020204" pitchFamily="66" charset="0"/>
              </a:rPr>
              <a:t>for $500</a:t>
            </a:r>
          </a:p>
        </p:txBody>
      </p:sp>
      <p:sp>
        <p:nvSpPr>
          <p:cNvPr id="99333" name="Text Box 5"/>
          <p:cNvSpPr txBox="1">
            <a:spLocks noChangeArrowheads="1"/>
          </p:cNvSpPr>
          <p:nvPr/>
        </p:nvSpPr>
        <p:spPr bwMode="auto">
          <a:xfrm>
            <a:off x="914400" y="1371600"/>
            <a:ext cx="7239000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4000">
                <a:effectLst/>
                <a:latin typeface="Comic Sans MS" panose="030F0702030302020204" pitchFamily="66" charset="0"/>
              </a:rPr>
              <a:t>The symbol below indicates that the atom has this number of neutrons</a:t>
            </a:r>
          </a:p>
        </p:txBody>
      </p:sp>
      <p:grpSp>
        <p:nvGrpSpPr>
          <p:cNvPr id="99338" name="Group 10"/>
          <p:cNvGrpSpPr>
            <a:grpSpLocks/>
          </p:cNvGrpSpPr>
          <p:nvPr/>
        </p:nvGrpSpPr>
        <p:grpSpPr bwMode="auto">
          <a:xfrm>
            <a:off x="3962400" y="3886200"/>
            <a:ext cx="1371600" cy="1006475"/>
            <a:chOff x="2496" y="2448"/>
            <a:chExt cx="864" cy="634"/>
          </a:xfrm>
        </p:grpSpPr>
        <p:sp>
          <p:nvSpPr>
            <p:cNvPr id="99334" name="Text Box 6"/>
            <p:cNvSpPr txBox="1">
              <a:spLocks noChangeArrowheads="1"/>
            </p:cNvSpPr>
            <p:nvPr/>
          </p:nvSpPr>
          <p:spPr bwMode="auto">
            <a:xfrm>
              <a:off x="2544" y="2448"/>
              <a:ext cx="816" cy="6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57150" cap="rnd" algn="ctr">
                  <a:solidFill>
                    <a:srgbClr val="0066FF"/>
                  </a:solidFill>
                  <a:prstDash val="sysDot"/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en-US" sz="6000" dirty="0">
                  <a:effectLst/>
                </a:rPr>
                <a:t>C</a:t>
              </a:r>
            </a:p>
          </p:txBody>
        </p:sp>
        <p:sp>
          <p:nvSpPr>
            <p:cNvPr id="99336" name="Text Box 8"/>
            <p:cNvSpPr txBox="1">
              <a:spLocks noChangeArrowheads="1"/>
            </p:cNvSpPr>
            <p:nvPr/>
          </p:nvSpPr>
          <p:spPr bwMode="auto">
            <a:xfrm>
              <a:off x="2496" y="2496"/>
              <a:ext cx="38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57150" cap="rnd" algn="ctr">
                  <a:solidFill>
                    <a:srgbClr val="0066FF"/>
                  </a:solidFill>
                  <a:prstDash val="sysDot"/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en-US" sz="200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13</a:t>
              </a:r>
            </a:p>
          </p:txBody>
        </p:sp>
        <p:sp>
          <p:nvSpPr>
            <p:cNvPr id="99337" name="Text Box 9"/>
            <p:cNvSpPr txBox="1">
              <a:spLocks noChangeArrowheads="1"/>
            </p:cNvSpPr>
            <p:nvPr/>
          </p:nvSpPr>
          <p:spPr bwMode="auto">
            <a:xfrm>
              <a:off x="2592" y="2784"/>
              <a:ext cx="19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57150" cap="rnd" algn="ctr">
                  <a:solidFill>
                    <a:srgbClr val="0066FF"/>
                  </a:solidFill>
                  <a:prstDash val="sysDot"/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en-US" sz="200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6</a:t>
              </a:r>
            </a:p>
          </p:txBody>
        </p:sp>
      </p:grpSp>
      <p:sp>
        <p:nvSpPr>
          <p:cNvPr id="2" name="Title 1" hidden="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45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93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93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99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331" grpId="0" animBg="1"/>
      <p:bldP spid="99333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Text Box 2"/>
          <p:cNvSpPr txBox="1">
            <a:spLocks noChangeArrowheads="1"/>
          </p:cNvSpPr>
          <p:nvPr/>
        </p:nvSpPr>
        <p:spPr bwMode="auto">
          <a:xfrm>
            <a:off x="685800" y="1524000"/>
            <a:ext cx="7620000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8800" b="1">
                <a:effectLst/>
                <a:latin typeface="Comic Sans MS" panose="030F0702030302020204" pitchFamily="66" charset="0"/>
              </a:rPr>
              <a:t>7</a:t>
            </a:r>
            <a:endParaRPr lang="en-US" altLang="en-US" sz="8800">
              <a:effectLst/>
              <a:latin typeface="Comic Sans MS" panose="030F0702030302020204" pitchFamily="66" charset="0"/>
            </a:endParaRPr>
          </a:p>
        </p:txBody>
      </p:sp>
      <p:sp>
        <p:nvSpPr>
          <p:cNvPr id="107524" name="Text Box 4"/>
          <p:cNvSpPr txBox="1">
            <a:spLocks noChangeArrowheads="1"/>
          </p:cNvSpPr>
          <p:nvPr/>
        </p:nvSpPr>
        <p:spPr bwMode="auto">
          <a:xfrm>
            <a:off x="6705600" y="6035675"/>
            <a:ext cx="2438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endParaRPr lang="en-US" altLang="en-US" sz="2400">
              <a:effectLst/>
              <a:latin typeface="Times New Roman" panose="02020603050405020304" pitchFamily="18" charset="0"/>
            </a:endParaRPr>
          </a:p>
        </p:txBody>
      </p:sp>
      <p:sp>
        <p:nvSpPr>
          <p:cNvPr id="107528" name="AutoShape 8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996238" y="4981575"/>
            <a:ext cx="990600" cy="1046163"/>
          </a:xfrm>
          <a:prstGeom prst="actionButtonHelp">
            <a:avLst/>
          </a:prstGeom>
          <a:solidFill>
            <a:srgbClr val="0000FF"/>
          </a:solidFill>
          <a:ln w="9525">
            <a:solidFill>
              <a:srgbClr val="FFFF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7529" name="Text Box 9"/>
          <p:cNvSpPr txBox="1">
            <a:spLocks noChangeArrowheads="1"/>
          </p:cNvSpPr>
          <p:nvPr/>
        </p:nvSpPr>
        <p:spPr bwMode="auto">
          <a:xfrm>
            <a:off x="7767638" y="6027738"/>
            <a:ext cx="13716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en-US" sz="2400" b="1">
                <a:effectLst/>
              </a:rPr>
              <a:t>Back to</a:t>
            </a:r>
            <a:br>
              <a:rPr lang="en-US" altLang="en-US" sz="2400" b="1">
                <a:effectLst/>
              </a:rPr>
            </a:br>
            <a:r>
              <a:rPr lang="en-US" altLang="en-US" sz="2400" b="1">
                <a:effectLst/>
              </a:rPr>
              <a:t>Game</a:t>
            </a:r>
            <a:endParaRPr lang="en-US" altLang="en-US" sz="2400">
              <a:effectLst/>
              <a:latin typeface="Times New Roman" panose="02020603050405020304" pitchFamily="18" charset="0"/>
            </a:endParaRPr>
          </a:p>
        </p:txBody>
      </p:sp>
      <p:sp>
        <p:nvSpPr>
          <p:cNvPr id="2" name="Title 1" hidden="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46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Text Box 2"/>
          <p:cNvSpPr txBox="1">
            <a:spLocks noChangeArrowheads="1"/>
          </p:cNvSpPr>
          <p:nvPr/>
        </p:nvSpPr>
        <p:spPr bwMode="auto">
          <a:xfrm>
            <a:off x="685800" y="1219200"/>
            <a:ext cx="8001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 altLang="en-US" sz="4400" b="1">
              <a:effectLst/>
              <a:latin typeface="Arial" panose="020B0604020202020204" pitchFamily="34" charset="0"/>
            </a:endParaRPr>
          </a:p>
        </p:txBody>
      </p:sp>
      <p:sp>
        <p:nvSpPr>
          <p:cNvPr id="109571" name="Text Box 3"/>
          <p:cNvSpPr txBox="1">
            <a:spLocks noChangeArrowheads="1"/>
          </p:cNvSpPr>
          <p:nvPr/>
        </p:nvSpPr>
        <p:spPr bwMode="auto">
          <a:xfrm>
            <a:off x="685800" y="4800600"/>
            <a:ext cx="7239000" cy="914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5400" b="1">
                <a:effectLst/>
                <a:latin typeface="Comic Sans MS" panose="030F0702030302020204" pitchFamily="66" charset="0"/>
              </a:rPr>
              <a:t>What is…?</a:t>
            </a:r>
            <a:endParaRPr lang="en-US" altLang="en-US" sz="5400">
              <a:effectLst/>
              <a:latin typeface="Comic Sans MS" panose="030F0702030302020204" pitchFamily="66" charset="0"/>
            </a:endParaRPr>
          </a:p>
        </p:txBody>
      </p:sp>
      <p:sp>
        <p:nvSpPr>
          <p:cNvPr id="109572" name="Text Box 4"/>
          <p:cNvSpPr txBox="1">
            <a:spLocks noChangeArrowheads="1"/>
          </p:cNvSpPr>
          <p:nvPr/>
        </p:nvSpPr>
        <p:spPr bwMode="auto">
          <a:xfrm>
            <a:off x="0" y="152400"/>
            <a:ext cx="91440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5400" u="sng">
                <a:solidFill>
                  <a:srgbClr val="0066FF"/>
                </a:solidFill>
                <a:effectLst/>
                <a:latin typeface="Comic Sans MS" panose="030F0702030302020204" pitchFamily="66" charset="0"/>
              </a:rPr>
              <a:t>Quantum Theory for $100</a:t>
            </a:r>
            <a:endParaRPr lang="en-US" altLang="en-US" sz="5400">
              <a:effectLst/>
              <a:latin typeface="Comic Sans MS" panose="030F0702030302020204" pitchFamily="66" charset="0"/>
            </a:endParaRPr>
          </a:p>
        </p:txBody>
      </p:sp>
      <p:sp>
        <p:nvSpPr>
          <p:cNvPr id="109573" name="Text Box 5"/>
          <p:cNvSpPr txBox="1">
            <a:spLocks noChangeArrowheads="1"/>
          </p:cNvSpPr>
          <p:nvPr/>
        </p:nvSpPr>
        <p:spPr bwMode="auto">
          <a:xfrm>
            <a:off x="304800" y="2133600"/>
            <a:ext cx="8382000" cy="173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5400" b="1">
                <a:effectLst/>
                <a:latin typeface="Comic Sans MS" panose="030F0702030302020204" pitchFamily="66" charset="0"/>
              </a:rPr>
              <a:t>Photons are packets of this type of energy</a:t>
            </a:r>
          </a:p>
        </p:txBody>
      </p:sp>
      <p:sp>
        <p:nvSpPr>
          <p:cNvPr id="2" name="Title 1" hidden="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47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95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95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095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571" grpId="0" animBg="1"/>
      <p:bldP spid="109573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Text Box 2"/>
          <p:cNvSpPr txBox="1">
            <a:spLocks noChangeArrowheads="1"/>
          </p:cNvSpPr>
          <p:nvPr/>
        </p:nvSpPr>
        <p:spPr bwMode="auto">
          <a:xfrm>
            <a:off x="838200" y="762000"/>
            <a:ext cx="7620000" cy="411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8800" b="1">
                <a:effectLst/>
                <a:latin typeface="Comic Sans MS" panose="030F0702030302020204" pitchFamily="66" charset="0"/>
              </a:rPr>
              <a:t>Light (radiant energy)</a:t>
            </a:r>
            <a:endParaRPr lang="en-US" altLang="en-US" sz="8800">
              <a:effectLst/>
              <a:latin typeface="Comic Sans MS" panose="030F0702030302020204" pitchFamily="66" charset="0"/>
            </a:endParaRPr>
          </a:p>
        </p:txBody>
      </p:sp>
      <p:sp>
        <p:nvSpPr>
          <p:cNvPr id="111620" name="Text Box 4"/>
          <p:cNvSpPr txBox="1">
            <a:spLocks noChangeArrowheads="1"/>
          </p:cNvSpPr>
          <p:nvPr/>
        </p:nvSpPr>
        <p:spPr bwMode="auto">
          <a:xfrm>
            <a:off x="6705600" y="6035675"/>
            <a:ext cx="2438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endParaRPr lang="en-US" altLang="en-US" sz="2400">
              <a:effectLst/>
              <a:latin typeface="Times New Roman" panose="02020603050405020304" pitchFamily="18" charset="0"/>
            </a:endParaRPr>
          </a:p>
        </p:txBody>
      </p:sp>
      <p:sp>
        <p:nvSpPr>
          <p:cNvPr id="111624" name="AutoShape 8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996238" y="4981575"/>
            <a:ext cx="990600" cy="1046163"/>
          </a:xfrm>
          <a:prstGeom prst="actionButtonHelp">
            <a:avLst/>
          </a:prstGeom>
          <a:solidFill>
            <a:srgbClr val="0000FF"/>
          </a:solidFill>
          <a:ln w="9525">
            <a:solidFill>
              <a:srgbClr val="FFFF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1625" name="Text Box 9"/>
          <p:cNvSpPr txBox="1">
            <a:spLocks noChangeArrowheads="1"/>
          </p:cNvSpPr>
          <p:nvPr/>
        </p:nvSpPr>
        <p:spPr bwMode="auto">
          <a:xfrm>
            <a:off x="7767638" y="6027738"/>
            <a:ext cx="13716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en-US" sz="2400" b="1">
                <a:effectLst/>
              </a:rPr>
              <a:t>Back to</a:t>
            </a:r>
            <a:br>
              <a:rPr lang="en-US" altLang="en-US" sz="2400" b="1">
                <a:effectLst/>
              </a:rPr>
            </a:br>
            <a:r>
              <a:rPr lang="en-US" altLang="en-US" sz="2400" b="1">
                <a:effectLst/>
              </a:rPr>
              <a:t>Game</a:t>
            </a:r>
            <a:endParaRPr lang="en-US" altLang="en-US" sz="2400">
              <a:effectLst/>
              <a:latin typeface="Times New Roman" panose="02020603050405020304" pitchFamily="18" charset="0"/>
            </a:endParaRPr>
          </a:p>
        </p:txBody>
      </p:sp>
      <p:sp>
        <p:nvSpPr>
          <p:cNvPr id="2" name="Title 1" hidden="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48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Text Box 2"/>
          <p:cNvSpPr txBox="1">
            <a:spLocks noChangeArrowheads="1"/>
          </p:cNvSpPr>
          <p:nvPr/>
        </p:nvSpPr>
        <p:spPr bwMode="auto">
          <a:xfrm>
            <a:off x="685800" y="1219200"/>
            <a:ext cx="8001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 altLang="en-US" sz="4400" b="1">
              <a:effectLst/>
              <a:latin typeface="Arial" panose="020B0604020202020204" pitchFamily="34" charset="0"/>
            </a:endParaRPr>
          </a:p>
        </p:txBody>
      </p:sp>
      <p:sp>
        <p:nvSpPr>
          <p:cNvPr id="113667" name="Text Box 3"/>
          <p:cNvSpPr txBox="1">
            <a:spLocks noChangeArrowheads="1"/>
          </p:cNvSpPr>
          <p:nvPr/>
        </p:nvSpPr>
        <p:spPr bwMode="auto">
          <a:xfrm>
            <a:off x="762000" y="5943600"/>
            <a:ext cx="7239000" cy="914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5400" b="1">
                <a:effectLst/>
                <a:latin typeface="Comic Sans MS" panose="030F0702030302020204" pitchFamily="66" charset="0"/>
              </a:rPr>
              <a:t>What is…?</a:t>
            </a:r>
            <a:endParaRPr lang="en-US" altLang="en-US" sz="5400">
              <a:effectLst/>
              <a:latin typeface="Comic Sans MS" panose="030F0702030302020204" pitchFamily="66" charset="0"/>
            </a:endParaRPr>
          </a:p>
        </p:txBody>
      </p:sp>
      <p:sp>
        <p:nvSpPr>
          <p:cNvPr id="113668" name="Text Box 4"/>
          <p:cNvSpPr txBox="1">
            <a:spLocks noChangeArrowheads="1"/>
          </p:cNvSpPr>
          <p:nvPr/>
        </p:nvSpPr>
        <p:spPr bwMode="auto">
          <a:xfrm>
            <a:off x="0" y="152400"/>
            <a:ext cx="91440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5400" u="sng">
                <a:solidFill>
                  <a:srgbClr val="0066FF"/>
                </a:solidFill>
                <a:effectLst/>
                <a:latin typeface="Comic Sans MS" panose="030F0702030302020204" pitchFamily="66" charset="0"/>
              </a:rPr>
              <a:t>Quantum Theory</a:t>
            </a:r>
            <a:r>
              <a:rPr lang="en-US" altLang="en-US" sz="5400" u="sng">
                <a:effectLst/>
                <a:latin typeface="Comic Sans MS" panose="030F0702030302020204" pitchFamily="66" charset="0"/>
              </a:rPr>
              <a:t> </a:t>
            </a:r>
            <a:r>
              <a:rPr lang="en-US" altLang="en-US" sz="5400" u="sng">
                <a:solidFill>
                  <a:srgbClr val="0066FF"/>
                </a:solidFill>
                <a:effectLst/>
                <a:latin typeface="Comic Sans MS" panose="030F0702030302020204" pitchFamily="66" charset="0"/>
              </a:rPr>
              <a:t>for $200</a:t>
            </a:r>
          </a:p>
        </p:txBody>
      </p:sp>
      <p:sp>
        <p:nvSpPr>
          <p:cNvPr id="113669" name="Text Box 5"/>
          <p:cNvSpPr txBox="1">
            <a:spLocks noChangeArrowheads="1"/>
          </p:cNvSpPr>
          <p:nvPr/>
        </p:nvSpPr>
        <p:spPr bwMode="auto">
          <a:xfrm>
            <a:off x="914400" y="1447800"/>
            <a:ext cx="7239000" cy="3381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5400" b="1">
                <a:effectLst/>
                <a:latin typeface="Comic Sans MS" panose="030F0702030302020204" pitchFamily="66" charset="0"/>
              </a:rPr>
              <a:t>This energy transition is caused when an electron </a:t>
            </a:r>
            <a:r>
              <a:rPr lang="en-US" altLang="en-US" sz="5400" u="sng">
                <a:effectLst/>
                <a:latin typeface="Comic Sans MS" panose="030F0702030302020204" pitchFamily="66" charset="0"/>
              </a:rPr>
              <a:t>absorbs</a:t>
            </a:r>
            <a:r>
              <a:rPr lang="en-US" altLang="en-US" sz="5400">
                <a:effectLst/>
                <a:latin typeface="Comic Sans MS" panose="030F0702030302020204" pitchFamily="66" charset="0"/>
              </a:rPr>
              <a:t> </a:t>
            </a:r>
            <a:r>
              <a:rPr lang="en-US" altLang="en-US" sz="5400" b="1">
                <a:effectLst/>
                <a:latin typeface="Comic Sans MS" panose="030F0702030302020204" pitchFamily="66" charset="0"/>
              </a:rPr>
              <a:t>a photon</a:t>
            </a:r>
            <a:endParaRPr lang="en-US" altLang="en-US" sz="5400">
              <a:effectLst/>
              <a:latin typeface="Comic Sans MS" panose="030F0702030302020204" pitchFamily="66" charset="0"/>
            </a:endParaRPr>
          </a:p>
        </p:txBody>
      </p:sp>
      <p:sp>
        <p:nvSpPr>
          <p:cNvPr id="2" name="Title 1" hidden="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49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36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36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136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667" grpId="0" animBg="1"/>
      <p:bldP spid="11366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2" name="Rectangle 40"/>
          <p:cNvSpPr>
            <a:spLocks noChangeArrowheads="1"/>
          </p:cNvSpPr>
          <p:nvPr/>
        </p:nvSpPr>
        <p:spPr bwMode="auto">
          <a:xfrm>
            <a:off x="2387600" y="4198938"/>
            <a:ext cx="1635125" cy="841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29" name="Text Box 57"/>
          <p:cNvSpPr txBox="1">
            <a:spLocks noChangeArrowheads="1"/>
          </p:cNvSpPr>
          <p:nvPr/>
        </p:nvSpPr>
        <p:spPr bwMode="auto">
          <a:xfrm>
            <a:off x="7383463" y="5708650"/>
            <a:ext cx="1760537" cy="920750"/>
          </a:xfrm>
          <a:prstGeom prst="rect">
            <a:avLst/>
          </a:prstGeom>
          <a:solidFill>
            <a:srgbClr val="0066FF"/>
          </a:solidFill>
          <a:ln w="34925"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altLang="en-US" sz="4400" b="1">
                <a:solidFill>
                  <a:srgbClr val="FFFF00"/>
                </a:solidFill>
                <a:effectLst/>
                <a:latin typeface="Times New Roman" panose="02020603050405020304" pitchFamily="18" charset="0"/>
                <a:hlinkClick r:id="rId3" action="ppaction://hlinksldjump"/>
              </a:rPr>
              <a:t>500</a:t>
            </a:r>
            <a:endParaRPr lang="en-US" altLang="en-US" sz="1000">
              <a:solidFill>
                <a:srgbClr val="FFFF00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3087" name="Text Box 15">
            <a:hlinkClick r:id="rId4" action="ppaction://hlinksldjump"/>
          </p:cNvPr>
          <p:cNvSpPr txBox="1">
            <a:spLocks noChangeArrowheads="1"/>
          </p:cNvSpPr>
          <p:nvPr/>
        </p:nvSpPr>
        <p:spPr bwMode="auto">
          <a:xfrm>
            <a:off x="0" y="1616075"/>
            <a:ext cx="1760538" cy="920750"/>
          </a:xfrm>
          <a:prstGeom prst="rect">
            <a:avLst/>
          </a:prstGeom>
          <a:solidFill>
            <a:srgbClr val="0066FF"/>
          </a:solidFill>
          <a:ln w="34925"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altLang="en-US" sz="4400" b="1">
                <a:solidFill>
                  <a:srgbClr val="FFFF00"/>
                </a:solidFill>
                <a:effectLst/>
                <a:latin typeface="Times New Roman" panose="02020603050405020304" pitchFamily="18" charset="0"/>
                <a:hlinkClick r:id="rId4" action="ppaction://hlinksldjump"/>
              </a:rPr>
              <a:t>100</a:t>
            </a:r>
            <a:endParaRPr lang="en-US" altLang="en-US" sz="4400" b="1">
              <a:solidFill>
                <a:srgbClr val="FFFF00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3088" name="Text Box 16">
            <a:hlinkClick r:id="rId5" action="ppaction://hlinksldjump"/>
          </p:cNvPr>
          <p:cNvSpPr txBox="1">
            <a:spLocks noChangeArrowheads="1"/>
          </p:cNvSpPr>
          <p:nvPr/>
        </p:nvSpPr>
        <p:spPr bwMode="auto">
          <a:xfrm>
            <a:off x="0" y="2641600"/>
            <a:ext cx="1760538" cy="920750"/>
          </a:xfrm>
          <a:prstGeom prst="rect">
            <a:avLst/>
          </a:prstGeom>
          <a:solidFill>
            <a:srgbClr val="0066FF"/>
          </a:solidFill>
          <a:ln w="34925"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altLang="en-US" sz="4400" b="1">
                <a:solidFill>
                  <a:schemeClr val="bg1"/>
                </a:solidFill>
                <a:effectLst/>
                <a:latin typeface="Times New Roman" panose="02020603050405020304" pitchFamily="18" charset="0"/>
                <a:hlinkClick r:id="rId5" action="ppaction://hlinksldjump"/>
              </a:rPr>
              <a:t>200</a:t>
            </a:r>
            <a:endParaRPr lang="en-US" altLang="en-US" sz="1000">
              <a:effectLst/>
              <a:latin typeface="Times New Roman" panose="02020603050405020304" pitchFamily="18" charset="0"/>
            </a:endParaRPr>
          </a:p>
        </p:txBody>
      </p:sp>
      <p:sp>
        <p:nvSpPr>
          <p:cNvPr id="3090" name="Text Box 18">
            <a:hlinkClick r:id="rId6" action="ppaction://hlinksldjump"/>
          </p:cNvPr>
          <p:cNvSpPr txBox="1">
            <a:spLocks noChangeArrowheads="1"/>
          </p:cNvSpPr>
          <p:nvPr/>
        </p:nvSpPr>
        <p:spPr bwMode="auto">
          <a:xfrm>
            <a:off x="1847850" y="3663950"/>
            <a:ext cx="1758950" cy="920750"/>
          </a:xfrm>
          <a:prstGeom prst="rect">
            <a:avLst/>
          </a:prstGeom>
          <a:solidFill>
            <a:srgbClr val="0066FF"/>
          </a:solidFill>
          <a:ln w="34925"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altLang="en-US" sz="4400" b="1">
                <a:solidFill>
                  <a:srgbClr val="FFFF00"/>
                </a:solidFill>
                <a:effectLst/>
                <a:latin typeface="Times New Roman" panose="02020603050405020304" pitchFamily="18" charset="0"/>
                <a:hlinkClick r:id="rId6" action="ppaction://hlinksldjump"/>
              </a:rPr>
              <a:t>300</a:t>
            </a:r>
            <a:endParaRPr lang="en-US" altLang="en-US" sz="1000">
              <a:effectLst/>
              <a:latin typeface="Times New Roman" panose="02020603050405020304" pitchFamily="18" charset="0"/>
            </a:endParaRPr>
          </a:p>
          <a:p>
            <a:pPr algn="l">
              <a:spcBef>
                <a:spcPct val="0"/>
              </a:spcBef>
            </a:pPr>
            <a:endParaRPr lang="en-US" altLang="en-US" sz="1000">
              <a:effectLst/>
              <a:latin typeface="Times New Roman" panose="02020603050405020304" pitchFamily="18" charset="0"/>
            </a:endParaRPr>
          </a:p>
        </p:txBody>
      </p:sp>
      <p:sp>
        <p:nvSpPr>
          <p:cNvPr id="3092" name="Text Box 20">
            <a:hlinkClick r:id="rId7" action="ppaction://hlinksldjump"/>
          </p:cNvPr>
          <p:cNvSpPr txBox="1">
            <a:spLocks noChangeArrowheads="1"/>
          </p:cNvSpPr>
          <p:nvPr/>
        </p:nvSpPr>
        <p:spPr bwMode="auto">
          <a:xfrm>
            <a:off x="1847850" y="1616075"/>
            <a:ext cx="1758950" cy="920750"/>
          </a:xfrm>
          <a:prstGeom prst="rect">
            <a:avLst/>
          </a:prstGeom>
          <a:solidFill>
            <a:srgbClr val="0066FF"/>
          </a:solidFill>
          <a:ln w="34925"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altLang="en-US" sz="4400" b="1">
                <a:solidFill>
                  <a:srgbClr val="FFFF00"/>
                </a:solidFill>
                <a:effectLst/>
                <a:latin typeface="Times New Roman" panose="02020603050405020304" pitchFamily="18" charset="0"/>
                <a:hlinkClick r:id="rId7" action="ppaction://hlinksldjump"/>
              </a:rPr>
              <a:t>100</a:t>
            </a:r>
            <a:endParaRPr lang="en-US" altLang="en-US" sz="1000">
              <a:solidFill>
                <a:srgbClr val="FFFF00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3095" name="Text Box 23"/>
          <p:cNvSpPr txBox="1">
            <a:spLocks noChangeArrowheads="1"/>
          </p:cNvSpPr>
          <p:nvPr/>
        </p:nvSpPr>
        <p:spPr bwMode="auto">
          <a:xfrm>
            <a:off x="3692525" y="1616075"/>
            <a:ext cx="1758950" cy="920750"/>
          </a:xfrm>
          <a:prstGeom prst="rect">
            <a:avLst/>
          </a:prstGeom>
          <a:solidFill>
            <a:srgbClr val="0066FF"/>
          </a:solidFill>
          <a:ln w="34925"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altLang="en-US" sz="4400" b="1">
                <a:solidFill>
                  <a:srgbClr val="FFFF00"/>
                </a:solidFill>
                <a:effectLst/>
                <a:latin typeface="Times New Roman" panose="02020603050405020304" pitchFamily="18" charset="0"/>
                <a:hlinkClick r:id="rId8" action="ppaction://hlinksldjump"/>
              </a:rPr>
              <a:t>100</a:t>
            </a:r>
            <a:endParaRPr lang="en-US" altLang="en-US" sz="1000">
              <a:solidFill>
                <a:srgbClr val="FFFF00"/>
              </a:solidFill>
              <a:effectLst/>
              <a:latin typeface="Times New Roman" panose="02020603050405020304" pitchFamily="18" charset="0"/>
              <a:hlinkClick r:id="rId8" action="ppaction://hlinksldjump"/>
            </a:endParaRPr>
          </a:p>
        </p:txBody>
      </p:sp>
      <p:sp>
        <p:nvSpPr>
          <p:cNvPr id="3094" name="Text Box 22">
            <a:hlinkClick r:id="rId9" action="ppaction://hlinksldjump"/>
          </p:cNvPr>
          <p:cNvSpPr txBox="1">
            <a:spLocks noChangeArrowheads="1"/>
          </p:cNvSpPr>
          <p:nvPr/>
        </p:nvSpPr>
        <p:spPr bwMode="auto">
          <a:xfrm>
            <a:off x="0" y="3663950"/>
            <a:ext cx="1760538" cy="920750"/>
          </a:xfrm>
          <a:prstGeom prst="rect">
            <a:avLst/>
          </a:prstGeom>
          <a:solidFill>
            <a:srgbClr val="0066FF"/>
          </a:solidFill>
          <a:ln w="34925"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altLang="en-US" sz="4400" b="1">
                <a:solidFill>
                  <a:srgbClr val="FFFF00"/>
                </a:solidFill>
                <a:effectLst/>
                <a:latin typeface="Times New Roman" panose="02020603050405020304" pitchFamily="18" charset="0"/>
                <a:hlinkClick r:id="rId9" action="ppaction://hlinksldjump"/>
              </a:rPr>
              <a:t>300</a:t>
            </a:r>
            <a:endParaRPr lang="en-US" altLang="en-US" sz="1000">
              <a:solidFill>
                <a:srgbClr val="FFFF00"/>
              </a:solidFill>
              <a:effectLst/>
              <a:latin typeface="Times New Roman" panose="02020603050405020304" pitchFamily="18" charset="0"/>
            </a:endParaRPr>
          </a:p>
          <a:p>
            <a:pPr>
              <a:spcBef>
                <a:spcPct val="0"/>
              </a:spcBef>
            </a:pPr>
            <a:endParaRPr lang="en-US" altLang="en-US" sz="1000">
              <a:effectLst/>
              <a:latin typeface="Times New Roman" panose="02020603050405020304" pitchFamily="18" charset="0"/>
            </a:endParaRPr>
          </a:p>
        </p:txBody>
      </p:sp>
      <p:sp>
        <p:nvSpPr>
          <p:cNvPr id="3096" name="Text Box 24">
            <a:hlinkClick r:id="rId10" action="ppaction://hlinksldjump"/>
          </p:cNvPr>
          <p:cNvSpPr txBox="1">
            <a:spLocks noChangeArrowheads="1"/>
          </p:cNvSpPr>
          <p:nvPr/>
        </p:nvSpPr>
        <p:spPr bwMode="auto">
          <a:xfrm>
            <a:off x="3695700" y="2641600"/>
            <a:ext cx="1758950" cy="920750"/>
          </a:xfrm>
          <a:prstGeom prst="rect">
            <a:avLst/>
          </a:prstGeom>
          <a:solidFill>
            <a:srgbClr val="0066FF"/>
          </a:solidFill>
          <a:ln w="34925"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altLang="en-US" sz="4400" b="1">
                <a:solidFill>
                  <a:srgbClr val="FFFF00"/>
                </a:solidFill>
                <a:effectLst/>
                <a:latin typeface="Times New Roman" panose="02020603050405020304" pitchFamily="18" charset="0"/>
                <a:hlinkClick r:id="rId11" action="ppaction://hlinksldjump"/>
              </a:rPr>
              <a:t>200</a:t>
            </a:r>
            <a:endParaRPr lang="en-US" altLang="en-US" sz="1000">
              <a:effectLst/>
              <a:latin typeface="Times New Roman" panose="02020603050405020304" pitchFamily="18" charset="0"/>
            </a:endParaRPr>
          </a:p>
          <a:p>
            <a:pPr algn="l">
              <a:spcBef>
                <a:spcPct val="0"/>
              </a:spcBef>
            </a:pPr>
            <a:endParaRPr lang="en-US" altLang="en-US" sz="1000">
              <a:effectLst/>
              <a:latin typeface="Times New Roman" panose="02020603050405020304" pitchFamily="18" charset="0"/>
            </a:endParaRPr>
          </a:p>
        </p:txBody>
      </p:sp>
      <p:sp>
        <p:nvSpPr>
          <p:cNvPr id="3097" name="Text Box 25">
            <a:hlinkClick r:id="rId12" action="ppaction://hlinksldjump"/>
          </p:cNvPr>
          <p:cNvSpPr txBox="1">
            <a:spLocks noChangeArrowheads="1"/>
          </p:cNvSpPr>
          <p:nvPr/>
        </p:nvSpPr>
        <p:spPr bwMode="auto">
          <a:xfrm>
            <a:off x="3695700" y="3663950"/>
            <a:ext cx="1758950" cy="920750"/>
          </a:xfrm>
          <a:prstGeom prst="rect">
            <a:avLst/>
          </a:prstGeom>
          <a:solidFill>
            <a:srgbClr val="0066FF"/>
          </a:solidFill>
          <a:ln w="34925"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altLang="en-US" sz="4400" b="1">
                <a:solidFill>
                  <a:srgbClr val="FFFF00"/>
                </a:solidFill>
                <a:effectLst/>
                <a:latin typeface="Times New Roman" panose="02020603050405020304" pitchFamily="18" charset="0"/>
                <a:hlinkClick r:id="rId12" action="ppaction://hlinksldjump"/>
              </a:rPr>
              <a:t>300</a:t>
            </a:r>
            <a:endParaRPr lang="en-US" altLang="en-US" sz="1000">
              <a:solidFill>
                <a:srgbClr val="FFFF00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3100" name="Text Box 28"/>
          <p:cNvSpPr txBox="1">
            <a:spLocks noChangeArrowheads="1"/>
          </p:cNvSpPr>
          <p:nvPr/>
        </p:nvSpPr>
        <p:spPr bwMode="auto">
          <a:xfrm>
            <a:off x="5540375" y="3663950"/>
            <a:ext cx="1760538" cy="920750"/>
          </a:xfrm>
          <a:prstGeom prst="rect">
            <a:avLst/>
          </a:prstGeom>
          <a:solidFill>
            <a:srgbClr val="0066FF"/>
          </a:solidFill>
          <a:ln w="34925"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altLang="en-US" sz="4400" b="1">
                <a:solidFill>
                  <a:srgbClr val="FFFF00"/>
                </a:solidFill>
                <a:effectLst/>
                <a:latin typeface="Times New Roman" panose="02020603050405020304" pitchFamily="18" charset="0"/>
                <a:hlinkClick r:id="rId13" action="ppaction://hlinksldjump"/>
              </a:rPr>
              <a:t>300</a:t>
            </a:r>
            <a:endParaRPr lang="en-US" altLang="en-US" sz="1000">
              <a:effectLst/>
              <a:latin typeface="Times New Roman" panose="02020603050405020304" pitchFamily="18" charset="0"/>
            </a:endParaRPr>
          </a:p>
        </p:txBody>
      </p:sp>
      <p:sp>
        <p:nvSpPr>
          <p:cNvPr id="3101" name="Text Box 29"/>
          <p:cNvSpPr txBox="1">
            <a:spLocks noChangeArrowheads="1"/>
          </p:cNvSpPr>
          <p:nvPr/>
        </p:nvSpPr>
        <p:spPr bwMode="auto">
          <a:xfrm>
            <a:off x="5540375" y="2641600"/>
            <a:ext cx="1760538" cy="920750"/>
          </a:xfrm>
          <a:prstGeom prst="rect">
            <a:avLst/>
          </a:prstGeom>
          <a:solidFill>
            <a:srgbClr val="0066FF"/>
          </a:solidFill>
          <a:ln w="34925"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altLang="en-US" sz="4400" b="1">
                <a:solidFill>
                  <a:srgbClr val="FFFF00"/>
                </a:solidFill>
                <a:effectLst/>
                <a:latin typeface="Times New Roman" panose="02020603050405020304" pitchFamily="18" charset="0"/>
                <a:hlinkClick r:id="rId14" action="ppaction://hlinksldjump"/>
              </a:rPr>
              <a:t>200</a:t>
            </a:r>
            <a:endParaRPr lang="en-US" altLang="en-US" sz="1000">
              <a:effectLst/>
              <a:latin typeface="Times New Roman" panose="02020603050405020304" pitchFamily="18" charset="0"/>
            </a:endParaRPr>
          </a:p>
          <a:p>
            <a:pPr>
              <a:spcBef>
                <a:spcPct val="0"/>
              </a:spcBef>
            </a:pPr>
            <a:endParaRPr lang="en-US" altLang="en-US" sz="1000">
              <a:effectLst/>
              <a:latin typeface="Times New Roman" panose="02020603050405020304" pitchFamily="18" charset="0"/>
            </a:endParaRPr>
          </a:p>
        </p:txBody>
      </p:sp>
      <p:sp>
        <p:nvSpPr>
          <p:cNvPr id="3102" name="Text Box 30"/>
          <p:cNvSpPr txBox="1">
            <a:spLocks noChangeArrowheads="1"/>
          </p:cNvSpPr>
          <p:nvPr/>
        </p:nvSpPr>
        <p:spPr bwMode="auto">
          <a:xfrm>
            <a:off x="5540375" y="1616075"/>
            <a:ext cx="1760538" cy="920750"/>
          </a:xfrm>
          <a:prstGeom prst="rect">
            <a:avLst/>
          </a:prstGeom>
          <a:solidFill>
            <a:srgbClr val="0066FF"/>
          </a:solidFill>
          <a:ln w="34925"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altLang="en-US" sz="4400" b="1">
                <a:solidFill>
                  <a:srgbClr val="FFFF00"/>
                </a:solidFill>
                <a:effectLst/>
                <a:latin typeface="Times New Roman" panose="02020603050405020304" pitchFamily="18" charset="0"/>
                <a:hlinkClick r:id="rId15" action="ppaction://hlinksldjump"/>
              </a:rPr>
              <a:t>100</a:t>
            </a:r>
            <a:endParaRPr lang="en-US" altLang="en-US" sz="4400" b="1">
              <a:solidFill>
                <a:srgbClr val="FFFF00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3091" name="Text Box 19">
            <a:hlinkClick r:id="rId16" action="ppaction://hlinksldjump"/>
          </p:cNvPr>
          <p:cNvSpPr txBox="1">
            <a:spLocks noChangeArrowheads="1"/>
          </p:cNvSpPr>
          <p:nvPr/>
        </p:nvSpPr>
        <p:spPr bwMode="auto">
          <a:xfrm>
            <a:off x="1846263" y="2641600"/>
            <a:ext cx="1760537" cy="920750"/>
          </a:xfrm>
          <a:prstGeom prst="rect">
            <a:avLst/>
          </a:prstGeom>
          <a:solidFill>
            <a:srgbClr val="0066FF"/>
          </a:solidFill>
          <a:ln w="34925"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altLang="en-US" sz="4400" b="1">
                <a:solidFill>
                  <a:srgbClr val="FFFF00"/>
                </a:solidFill>
                <a:effectLst/>
                <a:latin typeface="Times New Roman" panose="02020603050405020304" pitchFamily="18" charset="0"/>
                <a:hlinkClick r:id="rId16" action="ppaction://hlinksldjump"/>
              </a:rPr>
              <a:t>200</a:t>
            </a:r>
            <a:endParaRPr lang="en-US" altLang="en-US" sz="1000">
              <a:effectLst/>
              <a:latin typeface="Times New Roman" panose="02020603050405020304" pitchFamily="18" charset="0"/>
            </a:endParaRPr>
          </a:p>
          <a:p>
            <a:pPr algn="l">
              <a:spcBef>
                <a:spcPct val="0"/>
              </a:spcBef>
            </a:pPr>
            <a:endParaRPr lang="en-US" altLang="en-US" sz="1000">
              <a:effectLst/>
              <a:latin typeface="Times New Roman" panose="02020603050405020304" pitchFamily="18" charset="0"/>
            </a:endParaRPr>
          </a:p>
        </p:txBody>
      </p:sp>
      <p:sp>
        <p:nvSpPr>
          <p:cNvPr id="3089" name="Text Box 17">
            <a:hlinkClick r:id="rId17" action="ppaction://hlinksldjump"/>
          </p:cNvPr>
          <p:cNvSpPr txBox="1">
            <a:spLocks noChangeArrowheads="1"/>
          </p:cNvSpPr>
          <p:nvPr/>
        </p:nvSpPr>
        <p:spPr bwMode="auto">
          <a:xfrm>
            <a:off x="1847850" y="5708650"/>
            <a:ext cx="1758950" cy="920750"/>
          </a:xfrm>
          <a:prstGeom prst="rect">
            <a:avLst/>
          </a:prstGeom>
          <a:solidFill>
            <a:srgbClr val="0066FF"/>
          </a:solidFill>
          <a:ln w="34925"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altLang="en-US" sz="4400" b="1">
                <a:solidFill>
                  <a:srgbClr val="FFFF00"/>
                </a:solidFill>
                <a:effectLst/>
                <a:latin typeface="Times New Roman" panose="02020603050405020304" pitchFamily="18" charset="0"/>
                <a:hlinkClick r:id="rId17" action="ppaction://hlinksldjump"/>
              </a:rPr>
              <a:t>500</a:t>
            </a:r>
            <a:endParaRPr lang="en-US" altLang="en-US" sz="1000">
              <a:solidFill>
                <a:srgbClr val="FFFF00"/>
              </a:solidFill>
              <a:effectLst/>
              <a:latin typeface="Times New Roman" panose="02020603050405020304" pitchFamily="18" charset="0"/>
              <a:hlinkClick r:id="rId17" action="ppaction://hlinksldjump"/>
            </a:endParaRPr>
          </a:p>
        </p:txBody>
      </p:sp>
      <p:sp>
        <p:nvSpPr>
          <p:cNvPr id="3093" name="Text Box 21">
            <a:hlinkClick r:id="rId18" action="ppaction://hlinksldjump"/>
          </p:cNvPr>
          <p:cNvSpPr txBox="1">
            <a:spLocks noChangeArrowheads="1"/>
          </p:cNvSpPr>
          <p:nvPr/>
        </p:nvSpPr>
        <p:spPr bwMode="auto">
          <a:xfrm>
            <a:off x="0" y="5708650"/>
            <a:ext cx="1760538" cy="920750"/>
          </a:xfrm>
          <a:prstGeom prst="rect">
            <a:avLst/>
          </a:prstGeom>
          <a:solidFill>
            <a:srgbClr val="0066FF"/>
          </a:solidFill>
          <a:ln w="34925"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altLang="en-US" sz="4400" b="1">
                <a:solidFill>
                  <a:srgbClr val="FFFF00"/>
                </a:solidFill>
                <a:effectLst/>
                <a:latin typeface="Times New Roman" panose="02020603050405020304" pitchFamily="18" charset="0"/>
                <a:hlinkClick r:id="rId18" action="ppaction://hlinksldjump"/>
              </a:rPr>
              <a:t>500</a:t>
            </a:r>
            <a:endParaRPr lang="en-US" altLang="en-US" sz="1000">
              <a:solidFill>
                <a:srgbClr val="FFFF00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3098" name="Text Box 26">
            <a:hlinkClick r:id="rId19" action="ppaction://hlinksldjump" highlightClick="1"/>
          </p:cNvPr>
          <p:cNvSpPr txBox="1">
            <a:spLocks noChangeArrowheads="1"/>
          </p:cNvSpPr>
          <p:nvPr/>
        </p:nvSpPr>
        <p:spPr bwMode="auto">
          <a:xfrm>
            <a:off x="3695700" y="5708650"/>
            <a:ext cx="1758950" cy="920750"/>
          </a:xfrm>
          <a:prstGeom prst="rect">
            <a:avLst/>
          </a:prstGeom>
          <a:solidFill>
            <a:srgbClr val="0066FF"/>
          </a:solidFill>
          <a:ln w="34925"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altLang="en-US" sz="4400" b="1">
                <a:solidFill>
                  <a:srgbClr val="FFFF00"/>
                </a:solidFill>
                <a:effectLst/>
                <a:latin typeface="Times New Roman" panose="02020603050405020304" pitchFamily="18" charset="0"/>
                <a:hlinkClick r:id="rId19" action="ppaction://hlinksldjump"/>
              </a:rPr>
              <a:t>500</a:t>
            </a:r>
            <a:endParaRPr lang="en-US" altLang="en-US" sz="1000">
              <a:effectLst/>
              <a:latin typeface="Times New Roman" panose="02020603050405020304" pitchFamily="18" charset="0"/>
            </a:endParaRPr>
          </a:p>
        </p:txBody>
      </p:sp>
      <p:sp>
        <p:nvSpPr>
          <p:cNvPr id="3099" name="Text Box 27"/>
          <p:cNvSpPr txBox="1">
            <a:spLocks noChangeArrowheads="1"/>
          </p:cNvSpPr>
          <p:nvPr/>
        </p:nvSpPr>
        <p:spPr bwMode="auto">
          <a:xfrm>
            <a:off x="5540375" y="5708650"/>
            <a:ext cx="1760538" cy="920750"/>
          </a:xfrm>
          <a:prstGeom prst="rect">
            <a:avLst/>
          </a:prstGeom>
          <a:solidFill>
            <a:srgbClr val="0066FF"/>
          </a:solidFill>
          <a:ln w="34925"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altLang="en-US" sz="4400" b="1">
                <a:solidFill>
                  <a:srgbClr val="FFFF00"/>
                </a:solidFill>
                <a:effectLst/>
                <a:latin typeface="Times New Roman" panose="02020603050405020304" pitchFamily="18" charset="0"/>
                <a:hlinkClick r:id="rId20" action="ppaction://hlinksldjump"/>
              </a:rPr>
              <a:t>500</a:t>
            </a:r>
            <a:endParaRPr lang="en-US" altLang="en-US" sz="1000">
              <a:solidFill>
                <a:srgbClr val="FFFF00"/>
              </a:solidFill>
              <a:effectLst/>
              <a:latin typeface="Times New Roman" panose="02020603050405020304" pitchFamily="18" charset="0"/>
              <a:hlinkClick r:id="rId20" action="ppaction://hlinksldjump"/>
            </a:endParaRPr>
          </a:p>
        </p:txBody>
      </p:sp>
      <p:sp>
        <p:nvSpPr>
          <p:cNvPr id="3130" name="Text Box 58"/>
          <p:cNvSpPr txBox="1">
            <a:spLocks noChangeArrowheads="1"/>
          </p:cNvSpPr>
          <p:nvPr/>
        </p:nvSpPr>
        <p:spPr bwMode="auto">
          <a:xfrm>
            <a:off x="7383463" y="3663950"/>
            <a:ext cx="1760537" cy="920750"/>
          </a:xfrm>
          <a:prstGeom prst="rect">
            <a:avLst/>
          </a:prstGeom>
          <a:solidFill>
            <a:srgbClr val="0066FF"/>
          </a:solidFill>
          <a:ln w="34925"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altLang="en-US" sz="4400" b="1">
                <a:solidFill>
                  <a:srgbClr val="FFFF00"/>
                </a:solidFill>
                <a:effectLst/>
                <a:latin typeface="Times New Roman" panose="02020603050405020304" pitchFamily="18" charset="0"/>
                <a:hlinkClick r:id="rId21" action="ppaction://hlinksldjump"/>
              </a:rPr>
              <a:t>300</a:t>
            </a:r>
            <a:endParaRPr lang="en-US" altLang="en-US" sz="1000">
              <a:effectLst/>
              <a:latin typeface="Times New Roman" panose="02020603050405020304" pitchFamily="18" charset="0"/>
            </a:endParaRPr>
          </a:p>
        </p:txBody>
      </p:sp>
      <p:sp>
        <p:nvSpPr>
          <p:cNvPr id="3131" name="Text Box 59"/>
          <p:cNvSpPr txBox="1">
            <a:spLocks noChangeArrowheads="1"/>
          </p:cNvSpPr>
          <p:nvPr/>
        </p:nvSpPr>
        <p:spPr bwMode="auto">
          <a:xfrm>
            <a:off x="7383463" y="2641600"/>
            <a:ext cx="1760537" cy="920750"/>
          </a:xfrm>
          <a:prstGeom prst="rect">
            <a:avLst/>
          </a:prstGeom>
          <a:solidFill>
            <a:srgbClr val="0066FF"/>
          </a:solidFill>
          <a:ln w="34925"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altLang="en-US" sz="4400" b="1">
                <a:solidFill>
                  <a:srgbClr val="FFFF00"/>
                </a:solidFill>
                <a:effectLst/>
                <a:latin typeface="Times New Roman" panose="02020603050405020304" pitchFamily="18" charset="0"/>
                <a:hlinkClick r:id="rId22" action="ppaction://hlinksldjump"/>
              </a:rPr>
              <a:t>200</a:t>
            </a:r>
            <a:endParaRPr lang="en-US" altLang="en-US" sz="1000">
              <a:effectLst/>
              <a:latin typeface="Times New Roman" panose="02020603050405020304" pitchFamily="18" charset="0"/>
              <a:hlinkClick r:id="rId22" action="ppaction://hlinksldjump"/>
            </a:endParaRPr>
          </a:p>
          <a:p>
            <a:pPr>
              <a:spcBef>
                <a:spcPct val="0"/>
              </a:spcBef>
            </a:pPr>
            <a:endParaRPr lang="en-US" altLang="en-US" sz="1000">
              <a:effectLst/>
              <a:latin typeface="Times New Roman" panose="02020603050405020304" pitchFamily="18" charset="0"/>
            </a:endParaRPr>
          </a:p>
        </p:txBody>
      </p:sp>
      <p:sp>
        <p:nvSpPr>
          <p:cNvPr id="3132" name="Text Box 60"/>
          <p:cNvSpPr txBox="1">
            <a:spLocks noChangeArrowheads="1"/>
          </p:cNvSpPr>
          <p:nvPr/>
        </p:nvSpPr>
        <p:spPr bwMode="auto">
          <a:xfrm>
            <a:off x="7383463" y="1616075"/>
            <a:ext cx="1760537" cy="920750"/>
          </a:xfrm>
          <a:prstGeom prst="rect">
            <a:avLst/>
          </a:prstGeom>
          <a:solidFill>
            <a:srgbClr val="0066FF"/>
          </a:solidFill>
          <a:ln w="34925"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altLang="en-US" sz="4400" b="1">
                <a:solidFill>
                  <a:srgbClr val="FFFF00"/>
                </a:solidFill>
                <a:effectLst/>
                <a:latin typeface="Times New Roman" panose="02020603050405020304" pitchFamily="18" charset="0"/>
                <a:hlinkClick r:id="rId23" action="ppaction://hlinksldjump"/>
              </a:rPr>
              <a:t>100</a:t>
            </a:r>
            <a:endParaRPr lang="en-US" altLang="en-US" sz="4400" b="1">
              <a:solidFill>
                <a:srgbClr val="FFFF00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3136" name="Text Box 64">
            <a:hlinkClick r:id="rId24" action="ppaction://hlinksldjump"/>
          </p:cNvPr>
          <p:cNvSpPr txBox="1">
            <a:spLocks noChangeArrowheads="1"/>
          </p:cNvSpPr>
          <p:nvPr/>
        </p:nvSpPr>
        <p:spPr bwMode="auto">
          <a:xfrm>
            <a:off x="1847850" y="4675188"/>
            <a:ext cx="1758950" cy="920750"/>
          </a:xfrm>
          <a:prstGeom prst="rect">
            <a:avLst/>
          </a:prstGeom>
          <a:solidFill>
            <a:srgbClr val="0066FF"/>
          </a:solidFill>
          <a:ln w="34925"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altLang="en-US" sz="4400" b="1">
                <a:solidFill>
                  <a:srgbClr val="FFFF00"/>
                </a:solidFill>
                <a:effectLst/>
                <a:latin typeface="Times New Roman" panose="02020603050405020304" pitchFamily="18" charset="0"/>
                <a:hlinkClick r:id="rId24" action="ppaction://hlinksldjump"/>
              </a:rPr>
              <a:t>400</a:t>
            </a:r>
            <a:endParaRPr lang="en-US" altLang="en-US" sz="1000">
              <a:solidFill>
                <a:srgbClr val="FFFF00"/>
              </a:solidFill>
              <a:effectLst/>
              <a:latin typeface="Times New Roman" panose="02020603050405020304" pitchFamily="18" charset="0"/>
              <a:hlinkClick r:id="rId24" action="ppaction://hlinksldjump"/>
            </a:endParaRPr>
          </a:p>
        </p:txBody>
      </p:sp>
      <p:sp>
        <p:nvSpPr>
          <p:cNvPr id="3137" name="Text Box 65">
            <a:hlinkClick r:id="rId25" action="ppaction://hlinksldjump"/>
          </p:cNvPr>
          <p:cNvSpPr txBox="1">
            <a:spLocks noChangeArrowheads="1"/>
          </p:cNvSpPr>
          <p:nvPr/>
        </p:nvSpPr>
        <p:spPr bwMode="auto">
          <a:xfrm>
            <a:off x="0" y="4675188"/>
            <a:ext cx="1760538" cy="920750"/>
          </a:xfrm>
          <a:prstGeom prst="rect">
            <a:avLst/>
          </a:prstGeom>
          <a:solidFill>
            <a:srgbClr val="0066FF"/>
          </a:solidFill>
          <a:ln w="34925"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altLang="en-US" sz="4400" b="1">
                <a:solidFill>
                  <a:srgbClr val="FFFF00"/>
                </a:solidFill>
                <a:effectLst/>
                <a:latin typeface="Times New Roman" panose="02020603050405020304" pitchFamily="18" charset="0"/>
                <a:hlinkClick r:id="rId25" action="ppaction://hlinksldjump"/>
              </a:rPr>
              <a:t>400</a:t>
            </a:r>
            <a:endParaRPr lang="en-US" altLang="en-US" sz="1000">
              <a:solidFill>
                <a:srgbClr val="FFFF00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3138" name="Text Box 66">
            <a:hlinkClick r:id="rId26" action="ppaction://hlinksldjump"/>
          </p:cNvPr>
          <p:cNvSpPr txBox="1">
            <a:spLocks noChangeArrowheads="1"/>
          </p:cNvSpPr>
          <p:nvPr/>
        </p:nvSpPr>
        <p:spPr bwMode="auto">
          <a:xfrm>
            <a:off x="3695700" y="4675188"/>
            <a:ext cx="1758950" cy="920750"/>
          </a:xfrm>
          <a:prstGeom prst="rect">
            <a:avLst/>
          </a:prstGeom>
          <a:solidFill>
            <a:srgbClr val="0066FF"/>
          </a:solidFill>
          <a:ln w="34925"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altLang="en-US" sz="4400" b="1">
                <a:solidFill>
                  <a:srgbClr val="FFFF00"/>
                </a:solidFill>
                <a:effectLst/>
                <a:latin typeface="Times New Roman" panose="02020603050405020304" pitchFamily="18" charset="0"/>
                <a:hlinkClick r:id="rId26" action="ppaction://hlinksldjump"/>
              </a:rPr>
              <a:t>400</a:t>
            </a:r>
            <a:endParaRPr lang="en-US" altLang="en-US" sz="1000">
              <a:effectLst/>
              <a:latin typeface="Times New Roman" panose="02020603050405020304" pitchFamily="18" charset="0"/>
            </a:endParaRPr>
          </a:p>
        </p:txBody>
      </p:sp>
      <p:sp>
        <p:nvSpPr>
          <p:cNvPr id="3139" name="Text Box 67"/>
          <p:cNvSpPr txBox="1">
            <a:spLocks noChangeArrowheads="1"/>
          </p:cNvSpPr>
          <p:nvPr/>
        </p:nvSpPr>
        <p:spPr bwMode="auto">
          <a:xfrm>
            <a:off x="5540375" y="4675188"/>
            <a:ext cx="1760538" cy="920750"/>
          </a:xfrm>
          <a:prstGeom prst="rect">
            <a:avLst/>
          </a:prstGeom>
          <a:solidFill>
            <a:srgbClr val="0066FF"/>
          </a:solidFill>
          <a:ln w="34925"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altLang="en-US" sz="4400" b="1">
                <a:solidFill>
                  <a:srgbClr val="FFFF00"/>
                </a:solidFill>
                <a:effectLst/>
                <a:latin typeface="Times New Roman" panose="02020603050405020304" pitchFamily="18" charset="0"/>
                <a:hlinkClick r:id="rId27" action="ppaction://hlinksldjump"/>
              </a:rPr>
              <a:t>400</a:t>
            </a:r>
            <a:endParaRPr lang="en-US" altLang="en-US" sz="1000">
              <a:solidFill>
                <a:srgbClr val="FFFF00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3140" name="Text Box 68"/>
          <p:cNvSpPr txBox="1">
            <a:spLocks noChangeArrowheads="1"/>
          </p:cNvSpPr>
          <p:nvPr/>
        </p:nvSpPr>
        <p:spPr bwMode="auto">
          <a:xfrm>
            <a:off x="7383463" y="4675188"/>
            <a:ext cx="1760537" cy="920750"/>
          </a:xfrm>
          <a:prstGeom prst="rect">
            <a:avLst/>
          </a:prstGeom>
          <a:solidFill>
            <a:srgbClr val="0066FF"/>
          </a:solidFill>
          <a:ln w="34925"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altLang="en-US" sz="4400" b="1">
                <a:solidFill>
                  <a:srgbClr val="FFFF00"/>
                </a:solidFill>
                <a:effectLst/>
                <a:latin typeface="Times New Roman" panose="02020603050405020304" pitchFamily="18" charset="0"/>
                <a:hlinkClick r:id="rId28" action="ppaction://hlinksldjump"/>
              </a:rPr>
              <a:t>400</a:t>
            </a:r>
            <a:endParaRPr lang="en-US" altLang="en-US" sz="1000">
              <a:solidFill>
                <a:srgbClr val="FFFF00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3144" name="Text Box 72"/>
          <p:cNvSpPr txBox="1">
            <a:spLocks noChangeArrowheads="1"/>
          </p:cNvSpPr>
          <p:nvPr/>
        </p:nvSpPr>
        <p:spPr bwMode="auto">
          <a:xfrm>
            <a:off x="0" y="457200"/>
            <a:ext cx="1905000" cy="1046440"/>
          </a:xfrm>
          <a:prstGeom prst="rect">
            <a:avLst/>
          </a:prstGeom>
          <a:solidFill>
            <a:schemeClr val="bg1"/>
          </a:solidFill>
          <a:ln w="57150" cap="rnd">
            <a:solidFill>
              <a:srgbClr val="0066FF"/>
            </a:solidFill>
            <a:prstDash val="sysDot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2200">
                <a:effectLst/>
                <a:latin typeface="Cooper Black" panose="0208090404030B020404" pitchFamily="18" charset="0"/>
              </a:rPr>
              <a:t>Atomic Discoveries</a:t>
            </a:r>
          </a:p>
          <a:p>
            <a:endParaRPr lang="en-US" altLang="en-US" sz="1200">
              <a:effectLst/>
              <a:latin typeface="Cooper Black" panose="0208090404030B020404" pitchFamily="18" charset="0"/>
            </a:endParaRPr>
          </a:p>
        </p:txBody>
      </p:sp>
      <p:sp>
        <p:nvSpPr>
          <p:cNvPr id="3146" name="Text Box 74"/>
          <p:cNvSpPr txBox="1">
            <a:spLocks noChangeArrowheads="1"/>
          </p:cNvSpPr>
          <p:nvPr/>
        </p:nvSpPr>
        <p:spPr bwMode="auto">
          <a:xfrm>
            <a:off x="1905000" y="457200"/>
            <a:ext cx="1752600" cy="1077218"/>
          </a:xfrm>
          <a:prstGeom prst="rect">
            <a:avLst/>
          </a:prstGeom>
          <a:solidFill>
            <a:schemeClr val="bg1"/>
          </a:solidFill>
          <a:ln w="57150" cap="rnd">
            <a:solidFill>
              <a:srgbClr val="0066FF"/>
            </a:solidFill>
            <a:prstDash val="sysDot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3200">
                <a:effectLst/>
                <a:latin typeface="Haettenschweiler" panose="020B0706040902060204" pitchFamily="34" charset="0"/>
              </a:rPr>
              <a:t>Atomic Models</a:t>
            </a:r>
            <a:endParaRPr lang="en-US" altLang="en-US" sz="2800">
              <a:effectLst/>
              <a:latin typeface="Caraway" pitchFamily="2" charset="0"/>
            </a:endParaRPr>
          </a:p>
        </p:txBody>
      </p:sp>
      <p:sp>
        <p:nvSpPr>
          <p:cNvPr id="3148" name="Text Box 76"/>
          <p:cNvSpPr txBox="1">
            <a:spLocks noChangeArrowheads="1"/>
          </p:cNvSpPr>
          <p:nvPr/>
        </p:nvSpPr>
        <p:spPr bwMode="auto">
          <a:xfrm>
            <a:off x="5562600" y="838200"/>
            <a:ext cx="1760538" cy="819150"/>
          </a:xfrm>
          <a:prstGeom prst="rect">
            <a:avLst/>
          </a:prstGeom>
          <a:solidFill>
            <a:schemeClr val="bg1"/>
          </a:solidFill>
          <a:ln w="57150" cap="rnd">
            <a:solidFill>
              <a:srgbClr val="0066FF"/>
            </a:solidFill>
            <a:prstDash val="sysDot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2200">
                <a:effectLst/>
                <a:latin typeface="Verdana" panose="020B0604030504040204" pitchFamily="34" charset="0"/>
              </a:rPr>
              <a:t>The Nucleus</a:t>
            </a:r>
          </a:p>
        </p:txBody>
      </p:sp>
      <p:sp>
        <p:nvSpPr>
          <p:cNvPr id="3149" name="Text Box 77"/>
          <p:cNvSpPr txBox="1">
            <a:spLocks noChangeArrowheads="1"/>
          </p:cNvSpPr>
          <p:nvPr/>
        </p:nvSpPr>
        <p:spPr bwMode="auto">
          <a:xfrm>
            <a:off x="7383463" y="914400"/>
            <a:ext cx="1760537" cy="758825"/>
          </a:xfrm>
          <a:prstGeom prst="rect">
            <a:avLst/>
          </a:prstGeom>
          <a:solidFill>
            <a:schemeClr val="bg1"/>
          </a:solidFill>
          <a:ln w="57150" cap="rnd">
            <a:solidFill>
              <a:srgbClr val="0066FF"/>
            </a:solidFill>
            <a:prstDash val="sysDot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2000">
                <a:effectLst/>
              </a:rPr>
              <a:t>Quantum Theory</a:t>
            </a:r>
          </a:p>
        </p:txBody>
      </p:sp>
      <p:sp>
        <p:nvSpPr>
          <p:cNvPr id="3154" name="Text Box 82"/>
          <p:cNvSpPr txBox="1">
            <a:spLocks noChangeArrowheads="1"/>
          </p:cNvSpPr>
          <p:nvPr/>
        </p:nvSpPr>
        <p:spPr bwMode="auto">
          <a:xfrm>
            <a:off x="3657600" y="685800"/>
            <a:ext cx="1828800" cy="830997"/>
          </a:xfrm>
          <a:prstGeom prst="rect">
            <a:avLst/>
          </a:prstGeom>
          <a:solidFill>
            <a:schemeClr val="bg1"/>
          </a:solidFill>
          <a:ln w="57150" cap="rnd">
            <a:solidFill>
              <a:srgbClr val="0066FF"/>
            </a:solidFill>
            <a:prstDash val="sysDot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2400">
                <a:effectLst/>
              </a:rPr>
              <a:t>Energy Levels</a:t>
            </a:r>
          </a:p>
        </p:txBody>
      </p:sp>
      <p:sp>
        <p:nvSpPr>
          <p:cNvPr id="3158" name="AutoShape 86">
            <a:hlinkClick r:id="" action="ppaction://noaction" highlightClick="1">
              <a:snd r:embed="rId29" name="thinkt~1.wav"/>
            </a:hlinkClick>
          </p:cNvPr>
          <p:cNvSpPr>
            <a:spLocks noChangeArrowheads="1"/>
          </p:cNvSpPr>
          <p:nvPr/>
        </p:nvSpPr>
        <p:spPr bwMode="auto">
          <a:xfrm>
            <a:off x="0" y="0"/>
            <a:ext cx="457200" cy="381000"/>
          </a:xfrm>
          <a:prstGeom prst="actionButtonSound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59" name="AutoShape 87">
            <a:hlinkClick r:id="" action="ppaction://noaction" highlightClick="1" endSnd="1"/>
          </p:cNvPr>
          <p:cNvSpPr>
            <a:spLocks noChangeArrowheads="1"/>
          </p:cNvSpPr>
          <p:nvPr/>
        </p:nvSpPr>
        <p:spPr bwMode="auto">
          <a:xfrm>
            <a:off x="1219200" y="0"/>
            <a:ext cx="457200" cy="381000"/>
          </a:xfrm>
          <a:prstGeom prst="actionButtonSound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60" name="AutoShape 88"/>
          <p:cNvSpPr>
            <a:spLocks noChangeArrowheads="1"/>
          </p:cNvSpPr>
          <p:nvPr/>
        </p:nvSpPr>
        <p:spPr bwMode="auto">
          <a:xfrm>
            <a:off x="1219200" y="0"/>
            <a:ext cx="457200" cy="381000"/>
          </a:xfrm>
          <a:custGeom>
            <a:avLst/>
            <a:gdLst>
              <a:gd name="G0" fmla="+- 2700 0 0"/>
              <a:gd name="G1" fmla="*/ G0 2 1"/>
              <a:gd name="G2" fmla="+- 21600 0 G1"/>
              <a:gd name="G3" fmla="*/ G2 G2 1"/>
              <a:gd name="G4" fmla="*/ G0 G0 1"/>
              <a:gd name="G5" fmla="+- G3 0 G4"/>
              <a:gd name="G6" fmla="*/ G5 1 8"/>
              <a:gd name="G7" fmla="sqrt G6"/>
              <a:gd name="G8" fmla="*/ G4 1 8"/>
              <a:gd name="G9" fmla="sqrt G8"/>
              <a:gd name="G10" fmla="+- G7 G9 0"/>
              <a:gd name="G11" fmla="+- G7 0 G9"/>
              <a:gd name="G12" fmla="+- G10 10800 0"/>
              <a:gd name="G13" fmla="+- 10800 0 G10"/>
              <a:gd name="G14" fmla="+- G11 10800 0"/>
              <a:gd name="G15" fmla="+- 10800 0 G11"/>
              <a:gd name="G16" fmla="+- 21600 0 G0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17401" y="15493"/>
                </a:moveTo>
                <a:cubicBezTo>
                  <a:pt x="18376" y="14122"/>
                  <a:pt x="18900" y="12482"/>
                  <a:pt x="18900" y="10800"/>
                </a:cubicBezTo>
                <a:cubicBezTo>
                  <a:pt x="18900" y="6326"/>
                  <a:pt x="15273" y="2700"/>
                  <a:pt x="10800" y="2700"/>
                </a:cubicBezTo>
                <a:cubicBezTo>
                  <a:pt x="9117" y="2700"/>
                  <a:pt x="7477" y="3223"/>
                  <a:pt x="6106" y="4198"/>
                </a:cubicBezTo>
                <a:close/>
                <a:moveTo>
                  <a:pt x="4198" y="6106"/>
                </a:moveTo>
                <a:cubicBezTo>
                  <a:pt x="3223" y="7477"/>
                  <a:pt x="2700" y="9117"/>
                  <a:pt x="2700" y="10799"/>
                </a:cubicBezTo>
                <a:cubicBezTo>
                  <a:pt x="2700" y="15273"/>
                  <a:pt x="6326" y="18900"/>
                  <a:pt x="10800" y="18900"/>
                </a:cubicBezTo>
                <a:cubicBezTo>
                  <a:pt x="12482" y="18899"/>
                  <a:pt x="14122" y="18376"/>
                  <a:pt x="15493" y="17401"/>
                </a:cubicBezTo>
                <a:close/>
              </a:path>
            </a:pathLst>
          </a:cu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Text Box 2"/>
          <p:cNvSpPr txBox="1">
            <a:spLocks noChangeArrowheads="1"/>
          </p:cNvSpPr>
          <p:nvPr/>
        </p:nvSpPr>
        <p:spPr bwMode="auto">
          <a:xfrm>
            <a:off x="0" y="1524000"/>
            <a:ext cx="9144000" cy="2774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8800" b="1">
                <a:effectLst/>
                <a:latin typeface="Comic Sans MS" panose="030F0702030302020204" pitchFamily="66" charset="0"/>
              </a:rPr>
              <a:t>Ground state to excited state</a:t>
            </a:r>
            <a:endParaRPr lang="en-US" altLang="en-US" sz="8800">
              <a:effectLst/>
              <a:latin typeface="Comic Sans MS" panose="030F0702030302020204" pitchFamily="66" charset="0"/>
            </a:endParaRPr>
          </a:p>
        </p:txBody>
      </p:sp>
      <p:sp>
        <p:nvSpPr>
          <p:cNvPr id="115716" name="Text Box 4"/>
          <p:cNvSpPr txBox="1">
            <a:spLocks noChangeArrowheads="1"/>
          </p:cNvSpPr>
          <p:nvPr/>
        </p:nvSpPr>
        <p:spPr bwMode="auto">
          <a:xfrm>
            <a:off x="6705600" y="6035675"/>
            <a:ext cx="2438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endParaRPr lang="en-US" altLang="en-US" sz="2400">
              <a:effectLst/>
              <a:latin typeface="Times New Roman" panose="02020603050405020304" pitchFamily="18" charset="0"/>
            </a:endParaRPr>
          </a:p>
        </p:txBody>
      </p:sp>
      <p:sp>
        <p:nvSpPr>
          <p:cNvPr id="115719" name="AutoShape 7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996238" y="4981575"/>
            <a:ext cx="990600" cy="1046163"/>
          </a:xfrm>
          <a:prstGeom prst="actionButtonHelp">
            <a:avLst/>
          </a:prstGeom>
          <a:solidFill>
            <a:srgbClr val="0000FF"/>
          </a:solidFill>
          <a:ln w="9525">
            <a:solidFill>
              <a:srgbClr val="FFFF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5720" name="Text Box 8"/>
          <p:cNvSpPr txBox="1">
            <a:spLocks noChangeArrowheads="1"/>
          </p:cNvSpPr>
          <p:nvPr/>
        </p:nvSpPr>
        <p:spPr bwMode="auto">
          <a:xfrm>
            <a:off x="7767638" y="6027738"/>
            <a:ext cx="13716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en-US" sz="2400" b="1">
                <a:effectLst/>
              </a:rPr>
              <a:t>Back to</a:t>
            </a:r>
            <a:br>
              <a:rPr lang="en-US" altLang="en-US" sz="2400" b="1">
                <a:effectLst/>
              </a:rPr>
            </a:br>
            <a:r>
              <a:rPr lang="en-US" altLang="en-US" sz="2400" b="1">
                <a:effectLst/>
              </a:rPr>
              <a:t>Game</a:t>
            </a:r>
            <a:endParaRPr lang="en-US" altLang="en-US" sz="2400">
              <a:effectLst/>
              <a:latin typeface="Times New Roman" panose="02020603050405020304" pitchFamily="18" charset="0"/>
            </a:endParaRPr>
          </a:p>
        </p:txBody>
      </p:sp>
      <p:sp>
        <p:nvSpPr>
          <p:cNvPr id="115738" name="Rectangle 26"/>
          <p:cNvSpPr>
            <a:spLocks noChangeArrowheads="1"/>
          </p:cNvSpPr>
          <p:nvPr/>
        </p:nvSpPr>
        <p:spPr bwMode="auto">
          <a:xfrm>
            <a:off x="31750" y="29892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57150" cap="rnd">
                <a:solidFill>
                  <a:srgbClr val="0066FF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" name="Title 1" hidden="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50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Text Box 2"/>
          <p:cNvSpPr txBox="1">
            <a:spLocks noChangeArrowheads="1"/>
          </p:cNvSpPr>
          <p:nvPr/>
        </p:nvSpPr>
        <p:spPr bwMode="auto">
          <a:xfrm>
            <a:off x="685800" y="1219200"/>
            <a:ext cx="8001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 altLang="en-US" sz="4400" b="1">
              <a:effectLst/>
              <a:latin typeface="Arial" panose="020B0604020202020204" pitchFamily="34" charset="0"/>
            </a:endParaRPr>
          </a:p>
        </p:txBody>
      </p:sp>
      <p:sp>
        <p:nvSpPr>
          <p:cNvPr id="117763" name="Text Box 3"/>
          <p:cNvSpPr txBox="1">
            <a:spLocks noChangeArrowheads="1"/>
          </p:cNvSpPr>
          <p:nvPr/>
        </p:nvSpPr>
        <p:spPr bwMode="auto">
          <a:xfrm>
            <a:off x="914400" y="5638800"/>
            <a:ext cx="7239000" cy="914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5400" b="1">
                <a:effectLst/>
                <a:latin typeface="Comic Sans MS" panose="030F0702030302020204" pitchFamily="66" charset="0"/>
              </a:rPr>
              <a:t>What is…?</a:t>
            </a:r>
            <a:endParaRPr lang="en-US" altLang="en-US" sz="5400">
              <a:effectLst/>
              <a:latin typeface="Comic Sans MS" panose="030F0702030302020204" pitchFamily="66" charset="0"/>
            </a:endParaRPr>
          </a:p>
        </p:txBody>
      </p:sp>
      <p:sp>
        <p:nvSpPr>
          <p:cNvPr id="117764" name="Text Box 4"/>
          <p:cNvSpPr txBox="1">
            <a:spLocks noChangeArrowheads="1"/>
          </p:cNvSpPr>
          <p:nvPr/>
        </p:nvSpPr>
        <p:spPr bwMode="auto">
          <a:xfrm>
            <a:off x="0" y="152400"/>
            <a:ext cx="91440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5400" u="sng">
                <a:solidFill>
                  <a:srgbClr val="0066FF"/>
                </a:solidFill>
                <a:effectLst/>
                <a:latin typeface="Comic Sans MS" panose="030F0702030302020204" pitchFamily="66" charset="0"/>
              </a:rPr>
              <a:t>Quantum Theory</a:t>
            </a:r>
            <a:r>
              <a:rPr lang="en-US" altLang="en-US" sz="5400">
                <a:effectLst/>
                <a:latin typeface="Comic Sans MS" panose="030F0702030302020204" pitchFamily="66" charset="0"/>
              </a:rPr>
              <a:t> </a:t>
            </a:r>
            <a:r>
              <a:rPr lang="en-US" altLang="en-US" sz="5400" u="sng">
                <a:solidFill>
                  <a:srgbClr val="0066FF"/>
                </a:solidFill>
                <a:effectLst/>
                <a:latin typeface="Comic Sans MS" panose="030F0702030302020204" pitchFamily="66" charset="0"/>
              </a:rPr>
              <a:t>for $300</a:t>
            </a:r>
          </a:p>
        </p:txBody>
      </p:sp>
      <p:sp>
        <p:nvSpPr>
          <p:cNvPr id="117765" name="Text Box 5"/>
          <p:cNvSpPr txBox="1">
            <a:spLocks noChangeArrowheads="1"/>
          </p:cNvSpPr>
          <p:nvPr/>
        </p:nvSpPr>
        <p:spPr bwMode="auto">
          <a:xfrm>
            <a:off x="1295400" y="1371600"/>
            <a:ext cx="7391400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4000" b="1">
                <a:effectLst/>
                <a:latin typeface="Comic Sans MS" panose="030F0702030302020204" pitchFamily="66" charset="0"/>
              </a:rPr>
              <a:t>A colored line can be seen when an atom of an element emits one of these</a:t>
            </a:r>
            <a:endParaRPr lang="en-US" altLang="en-US" sz="4000">
              <a:effectLst/>
              <a:latin typeface="Comic Sans MS" panose="030F0702030302020204" pitchFamily="66" charset="0"/>
            </a:endParaRPr>
          </a:p>
        </p:txBody>
      </p:sp>
      <p:sp>
        <p:nvSpPr>
          <p:cNvPr id="2" name="Title 1" hidden="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51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77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77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177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763" grpId="0" animBg="1"/>
      <p:bldP spid="117765" grpId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Text Box 2"/>
          <p:cNvSpPr txBox="1">
            <a:spLocks noChangeArrowheads="1"/>
          </p:cNvSpPr>
          <p:nvPr/>
        </p:nvSpPr>
        <p:spPr bwMode="auto">
          <a:xfrm>
            <a:off x="762000" y="1295400"/>
            <a:ext cx="7620000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8800" b="1">
                <a:effectLst/>
                <a:latin typeface="Comic Sans MS" panose="030F0702030302020204" pitchFamily="66" charset="0"/>
              </a:rPr>
              <a:t>photon</a:t>
            </a:r>
            <a:endParaRPr lang="en-US" altLang="en-US" sz="8800">
              <a:effectLst/>
              <a:latin typeface="Comic Sans MS" panose="030F0702030302020204" pitchFamily="66" charset="0"/>
            </a:endParaRPr>
          </a:p>
        </p:txBody>
      </p:sp>
      <p:sp>
        <p:nvSpPr>
          <p:cNvPr id="119812" name="Text Box 4"/>
          <p:cNvSpPr txBox="1">
            <a:spLocks noChangeArrowheads="1"/>
          </p:cNvSpPr>
          <p:nvPr/>
        </p:nvSpPr>
        <p:spPr bwMode="auto">
          <a:xfrm>
            <a:off x="6705600" y="6035675"/>
            <a:ext cx="2438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endParaRPr lang="en-US" altLang="en-US" sz="2400">
              <a:effectLst/>
              <a:latin typeface="Times New Roman" panose="02020603050405020304" pitchFamily="18" charset="0"/>
            </a:endParaRPr>
          </a:p>
        </p:txBody>
      </p:sp>
      <p:sp>
        <p:nvSpPr>
          <p:cNvPr id="119815" name="AutoShape 7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996238" y="4981575"/>
            <a:ext cx="990600" cy="1046163"/>
          </a:xfrm>
          <a:prstGeom prst="actionButtonHelp">
            <a:avLst/>
          </a:prstGeom>
          <a:solidFill>
            <a:srgbClr val="0000FF"/>
          </a:solidFill>
          <a:ln w="9525">
            <a:solidFill>
              <a:srgbClr val="FFFF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9816" name="Text Box 8"/>
          <p:cNvSpPr txBox="1">
            <a:spLocks noChangeArrowheads="1"/>
          </p:cNvSpPr>
          <p:nvPr/>
        </p:nvSpPr>
        <p:spPr bwMode="auto">
          <a:xfrm>
            <a:off x="7767638" y="6027738"/>
            <a:ext cx="13716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en-US" sz="2400" b="1">
                <a:effectLst/>
              </a:rPr>
              <a:t>Back to</a:t>
            </a:r>
            <a:br>
              <a:rPr lang="en-US" altLang="en-US" sz="2400" b="1">
                <a:effectLst/>
              </a:rPr>
            </a:br>
            <a:r>
              <a:rPr lang="en-US" altLang="en-US" sz="2400" b="1">
                <a:effectLst/>
              </a:rPr>
              <a:t>Game</a:t>
            </a:r>
            <a:endParaRPr lang="en-US" altLang="en-US" sz="2400">
              <a:effectLst/>
              <a:latin typeface="Times New Roman" panose="02020603050405020304" pitchFamily="18" charset="0"/>
            </a:endParaRPr>
          </a:p>
        </p:txBody>
      </p:sp>
      <p:sp>
        <p:nvSpPr>
          <p:cNvPr id="119817" name="Rectangle 9"/>
          <p:cNvSpPr>
            <a:spLocks noChangeArrowheads="1"/>
          </p:cNvSpPr>
          <p:nvPr/>
        </p:nvSpPr>
        <p:spPr bwMode="auto">
          <a:xfrm>
            <a:off x="104775" y="26685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57150" cap="rnd">
                <a:solidFill>
                  <a:srgbClr val="0066FF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" name="Title 1" hidden="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52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Text Box 2"/>
          <p:cNvSpPr txBox="1">
            <a:spLocks noChangeArrowheads="1"/>
          </p:cNvSpPr>
          <p:nvPr/>
        </p:nvSpPr>
        <p:spPr bwMode="auto">
          <a:xfrm>
            <a:off x="685800" y="1219200"/>
            <a:ext cx="8001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 altLang="en-US" sz="4400" b="1">
              <a:effectLst/>
              <a:latin typeface="Arial" panose="020B0604020202020204" pitchFamily="34" charset="0"/>
            </a:endParaRPr>
          </a:p>
        </p:txBody>
      </p:sp>
      <p:sp>
        <p:nvSpPr>
          <p:cNvPr id="121859" name="Text Box 3"/>
          <p:cNvSpPr txBox="1">
            <a:spLocks noChangeArrowheads="1"/>
          </p:cNvSpPr>
          <p:nvPr/>
        </p:nvSpPr>
        <p:spPr bwMode="auto">
          <a:xfrm>
            <a:off x="914400" y="5486400"/>
            <a:ext cx="7239000" cy="914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5400" b="1">
                <a:effectLst/>
                <a:latin typeface="Comic Sans MS" panose="030F0702030302020204" pitchFamily="66" charset="0"/>
              </a:rPr>
              <a:t>What is a…?</a:t>
            </a:r>
            <a:endParaRPr lang="en-US" altLang="en-US" sz="5400">
              <a:effectLst/>
              <a:latin typeface="Comic Sans MS" panose="030F0702030302020204" pitchFamily="66" charset="0"/>
            </a:endParaRPr>
          </a:p>
        </p:txBody>
      </p:sp>
      <p:sp>
        <p:nvSpPr>
          <p:cNvPr id="121860" name="Text Box 4"/>
          <p:cNvSpPr txBox="1">
            <a:spLocks noChangeArrowheads="1"/>
          </p:cNvSpPr>
          <p:nvPr/>
        </p:nvSpPr>
        <p:spPr bwMode="auto">
          <a:xfrm>
            <a:off x="0" y="152400"/>
            <a:ext cx="91440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5400" u="sng">
                <a:solidFill>
                  <a:srgbClr val="0066FF"/>
                </a:solidFill>
                <a:effectLst/>
                <a:latin typeface="Comic Sans MS" panose="030F0702030302020204" pitchFamily="66" charset="0"/>
              </a:rPr>
              <a:t>Quantum Theory</a:t>
            </a:r>
            <a:r>
              <a:rPr lang="en-US" altLang="en-US" sz="5400" u="sng">
                <a:effectLst/>
                <a:latin typeface="Comic Sans MS" panose="030F0702030302020204" pitchFamily="66" charset="0"/>
              </a:rPr>
              <a:t> </a:t>
            </a:r>
            <a:r>
              <a:rPr lang="en-US" altLang="en-US" sz="5400" u="sng">
                <a:solidFill>
                  <a:srgbClr val="0066FF"/>
                </a:solidFill>
                <a:effectLst/>
                <a:latin typeface="Comic Sans MS" panose="030F0702030302020204" pitchFamily="66" charset="0"/>
              </a:rPr>
              <a:t>for $400</a:t>
            </a:r>
          </a:p>
        </p:txBody>
      </p:sp>
      <p:sp>
        <p:nvSpPr>
          <p:cNvPr id="121861" name="Text Box 5"/>
          <p:cNvSpPr txBox="1">
            <a:spLocks noChangeArrowheads="1"/>
          </p:cNvSpPr>
          <p:nvPr/>
        </p:nvSpPr>
        <p:spPr bwMode="auto">
          <a:xfrm>
            <a:off x="914400" y="1219200"/>
            <a:ext cx="7239000" cy="466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4000" b="1">
                <a:effectLst/>
              </a:rPr>
              <a:t>The different amounts of energy released from different excited to ground state energy transitions explains why each element has a unique one of these</a:t>
            </a:r>
            <a:endParaRPr lang="en-US" altLang="en-US" sz="4000">
              <a:effectLst/>
            </a:endParaRPr>
          </a:p>
          <a:p>
            <a:endParaRPr lang="en-US" altLang="en-US" sz="4000">
              <a:effectLst/>
              <a:latin typeface="Comic Sans MS" panose="030F0702030302020204" pitchFamily="66" charset="0"/>
            </a:endParaRPr>
          </a:p>
        </p:txBody>
      </p:sp>
      <p:sp>
        <p:nvSpPr>
          <p:cNvPr id="2" name="Title 1" hidden="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53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18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18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218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859" grpId="0" animBg="1"/>
      <p:bldP spid="121861" grpId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Text Box 2"/>
          <p:cNvSpPr txBox="1">
            <a:spLocks noChangeArrowheads="1"/>
          </p:cNvSpPr>
          <p:nvPr/>
        </p:nvSpPr>
        <p:spPr bwMode="auto">
          <a:xfrm>
            <a:off x="838200" y="1676400"/>
            <a:ext cx="7620000" cy="2774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8800" b="1">
                <a:effectLst/>
                <a:latin typeface="Comic Sans MS" panose="030F0702030302020204" pitchFamily="66" charset="0"/>
              </a:rPr>
              <a:t>Line spectrum</a:t>
            </a:r>
            <a:endParaRPr lang="en-US" altLang="en-US" sz="8800">
              <a:effectLst/>
              <a:latin typeface="Comic Sans MS" panose="030F0702030302020204" pitchFamily="66" charset="0"/>
            </a:endParaRPr>
          </a:p>
        </p:txBody>
      </p:sp>
      <p:sp>
        <p:nvSpPr>
          <p:cNvPr id="123908" name="Text Box 4"/>
          <p:cNvSpPr txBox="1">
            <a:spLocks noChangeArrowheads="1"/>
          </p:cNvSpPr>
          <p:nvPr/>
        </p:nvSpPr>
        <p:spPr bwMode="auto">
          <a:xfrm>
            <a:off x="6705600" y="6035675"/>
            <a:ext cx="2438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endParaRPr lang="en-US" altLang="en-US" sz="2400">
              <a:effectLst/>
              <a:latin typeface="Times New Roman" panose="02020603050405020304" pitchFamily="18" charset="0"/>
            </a:endParaRPr>
          </a:p>
        </p:txBody>
      </p:sp>
      <p:sp>
        <p:nvSpPr>
          <p:cNvPr id="123913" name="AutoShape 9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996238" y="4981575"/>
            <a:ext cx="990600" cy="1046163"/>
          </a:xfrm>
          <a:prstGeom prst="actionButtonHelp">
            <a:avLst/>
          </a:prstGeom>
          <a:solidFill>
            <a:srgbClr val="0000FF"/>
          </a:solidFill>
          <a:ln w="9525">
            <a:solidFill>
              <a:srgbClr val="FFFF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3914" name="Text Box 10"/>
          <p:cNvSpPr txBox="1">
            <a:spLocks noChangeArrowheads="1"/>
          </p:cNvSpPr>
          <p:nvPr/>
        </p:nvSpPr>
        <p:spPr bwMode="auto">
          <a:xfrm>
            <a:off x="7767638" y="6027738"/>
            <a:ext cx="13716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en-US" sz="2400" b="1">
                <a:effectLst/>
              </a:rPr>
              <a:t>Back to</a:t>
            </a:r>
            <a:br>
              <a:rPr lang="en-US" altLang="en-US" sz="2400" b="1">
                <a:effectLst/>
              </a:rPr>
            </a:br>
            <a:r>
              <a:rPr lang="en-US" altLang="en-US" sz="2400" b="1">
                <a:effectLst/>
              </a:rPr>
              <a:t>Game</a:t>
            </a:r>
            <a:endParaRPr lang="en-US" altLang="en-US" sz="2400">
              <a:effectLst/>
              <a:latin typeface="Times New Roman" panose="02020603050405020304" pitchFamily="18" charset="0"/>
            </a:endParaRPr>
          </a:p>
        </p:txBody>
      </p:sp>
      <p:sp>
        <p:nvSpPr>
          <p:cNvPr id="2" name="Title 1" hidden="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54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Text Box 2"/>
          <p:cNvSpPr txBox="1">
            <a:spLocks noChangeArrowheads="1"/>
          </p:cNvSpPr>
          <p:nvPr/>
        </p:nvSpPr>
        <p:spPr bwMode="auto">
          <a:xfrm>
            <a:off x="685800" y="1219200"/>
            <a:ext cx="8001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 altLang="en-US" sz="4400" b="1">
              <a:effectLst/>
              <a:latin typeface="Arial" panose="020B0604020202020204" pitchFamily="34" charset="0"/>
            </a:endParaRPr>
          </a:p>
        </p:txBody>
      </p:sp>
      <p:sp>
        <p:nvSpPr>
          <p:cNvPr id="125955" name="Text Box 3"/>
          <p:cNvSpPr txBox="1">
            <a:spLocks noChangeArrowheads="1"/>
          </p:cNvSpPr>
          <p:nvPr/>
        </p:nvSpPr>
        <p:spPr bwMode="auto">
          <a:xfrm>
            <a:off x="914400" y="5638800"/>
            <a:ext cx="7239000" cy="914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5400" b="1">
                <a:effectLst/>
                <a:latin typeface="Comic Sans MS" panose="030F0702030302020204" pitchFamily="66" charset="0"/>
              </a:rPr>
              <a:t>What is…?</a:t>
            </a:r>
            <a:endParaRPr lang="en-US" altLang="en-US" sz="5400">
              <a:effectLst/>
              <a:latin typeface="Comic Sans MS" panose="030F0702030302020204" pitchFamily="66" charset="0"/>
            </a:endParaRPr>
          </a:p>
        </p:txBody>
      </p:sp>
      <p:sp>
        <p:nvSpPr>
          <p:cNvPr id="125956" name="Text Box 4"/>
          <p:cNvSpPr txBox="1">
            <a:spLocks noChangeArrowheads="1"/>
          </p:cNvSpPr>
          <p:nvPr/>
        </p:nvSpPr>
        <p:spPr bwMode="auto">
          <a:xfrm>
            <a:off x="0" y="152400"/>
            <a:ext cx="91440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5400" u="sng">
                <a:solidFill>
                  <a:srgbClr val="0066FF"/>
                </a:solidFill>
                <a:effectLst/>
                <a:latin typeface="Comic Sans MS" panose="030F0702030302020204" pitchFamily="66" charset="0"/>
              </a:rPr>
              <a:t>Quantum Theory</a:t>
            </a:r>
            <a:r>
              <a:rPr lang="en-US" altLang="en-US" sz="5400">
                <a:effectLst/>
                <a:latin typeface="Comic Sans MS" panose="030F0702030302020204" pitchFamily="66" charset="0"/>
              </a:rPr>
              <a:t> </a:t>
            </a:r>
            <a:r>
              <a:rPr lang="en-US" altLang="en-US" sz="5400" u="sng">
                <a:solidFill>
                  <a:srgbClr val="0066FF"/>
                </a:solidFill>
                <a:effectLst/>
                <a:latin typeface="Comic Sans MS" panose="030F0702030302020204" pitchFamily="66" charset="0"/>
              </a:rPr>
              <a:t>for $500</a:t>
            </a:r>
          </a:p>
        </p:txBody>
      </p:sp>
      <p:sp>
        <p:nvSpPr>
          <p:cNvPr id="125957" name="Text Box 5"/>
          <p:cNvSpPr txBox="1">
            <a:spLocks noChangeArrowheads="1"/>
          </p:cNvSpPr>
          <p:nvPr/>
        </p:nvSpPr>
        <p:spPr bwMode="auto">
          <a:xfrm>
            <a:off x="381000" y="1371600"/>
            <a:ext cx="8382000" cy="3381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540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anose="030F0702030302020204" pitchFamily="66" charset="0"/>
              </a:rPr>
              <a:t>Light energy is available for atomic absorption in multiples of a number that has this name</a:t>
            </a:r>
          </a:p>
        </p:txBody>
      </p:sp>
      <p:sp>
        <p:nvSpPr>
          <p:cNvPr id="2" name="Title 1" hidden="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55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59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59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259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955" grpId="0" animBg="1"/>
      <p:bldP spid="125957" grpId="0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Text Box 2"/>
          <p:cNvSpPr txBox="1">
            <a:spLocks noChangeArrowheads="1"/>
          </p:cNvSpPr>
          <p:nvPr/>
        </p:nvSpPr>
        <p:spPr bwMode="auto">
          <a:xfrm>
            <a:off x="0" y="1295400"/>
            <a:ext cx="95250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6400">
                <a:effectLst/>
                <a:latin typeface="Comic Sans MS" panose="030F0702030302020204" pitchFamily="66" charset="0"/>
              </a:rPr>
              <a:t>Planck’s constant</a:t>
            </a:r>
          </a:p>
        </p:txBody>
      </p:sp>
      <p:sp>
        <p:nvSpPr>
          <p:cNvPr id="128004" name="Text Box 4"/>
          <p:cNvSpPr txBox="1">
            <a:spLocks noChangeArrowheads="1"/>
          </p:cNvSpPr>
          <p:nvPr/>
        </p:nvSpPr>
        <p:spPr bwMode="auto">
          <a:xfrm>
            <a:off x="6705600" y="6035675"/>
            <a:ext cx="2438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endParaRPr lang="en-US" altLang="en-US" sz="2400">
              <a:effectLst/>
              <a:latin typeface="Times New Roman" panose="02020603050405020304" pitchFamily="18" charset="0"/>
            </a:endParaRPr>
          </a:p>
        </p:txBody>
      </p:sp>
      <p:sp>
        <p:nvSpPr>
          <p:cNvPr id="128008" name="AutoShape 8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996238" y="4981575"/>
            <a:ext cx="990600" cy="1046163"/>
          </a:xfrm>
          <a:prstGeom prst="actionButtonHelp">
            <a:avLst/>
          </a:prstGeom>
          <a:solidFill>
            <a:srgbClr val="0000FF"/>
          </a:solidFill>
          <a:ln w="9525">
            <a:solidFill>
              <a:srgbClr val="FFFF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8009" name="Text Box 9"/>
          <p:cNvSpPr txBox="1">
            <a:spLocks noChangeArrowheads="1"/>
          </p:cNvSpPr>
          <p:nvPr/>
        </p:nvSpPr>
        <p:spPr bwMode="auto">
          <a:xfrm>
            <a:off x="7767638" y="6027738"/>
            <a:ext cx="13716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en-US" sz="2400" b="1">
                <a:effectLst/>
              </a:rPr>
              <a:t>Back to</a:t>
            </a:r>
            <a:br>
              <a:rPr lang="en-US" altLang="en-US" sz="2400" b="1">
                <a:effectLst/>
              </a:rPr>
            </a:br>
            <a:r>
              <a:rPr lang="en-US" altLang="en-US" sz="2400" b="1">
                <a:effectLst/>
              </a:rPr>
              <a:t>Game</a:t>
            </a:r>
            <a:endParaRPr lang="en-US" altLang="en-US" sz="2400">
              <a:effectLst/>
              <a:latin typeface="Times New Roman" panose="02020603050405020304" pitchFamily="18" charset="0"/>
            </a:endParaRPr>
          </a:p>
        </p:txBody>
      </p:sp>
      <p:sp>
        <p:nvSpPr>
          <p:cNvPr id="2" name="Title 1" hidden="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56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685800" y="1219200"/>
            <a:ext cx="8001000" cy="3441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4400" b="1">
                <a:effectLst/>
                <a:latin typeface="Comic Sans MS" panose="030F0702030302020204" pitchFamily="66" charset="0"/>
              </a:rPr>
              <a:t>In his experiments with cathode ray tubes, Thompson concluded that cathode rays were composed of these particles</a:t>
            </a:r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838200" y="5181600"/>
            <a:ext cx="7239000" cy="914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5400" b="1">
                <a:effectLst/>
                <a:latin typeface="Comic Sans MS" panose="030F0702030302020204" pitchFamily="66" charset="0"/>
              </a:rPr>
              <a:t>What are…?</a:t>
            </a:r>
            <a:endParaRPr lang="en-US" altLang="en-US" sz="5400">
              <a:effectLst/>
              <a:latin typeface="Comic Sans MS" panose="030F0702030302020204" pitchFamily="66" charset="0"/>
            </a:endParaRPr>
          </a:p>
        </p:txBody>
      </p:sp>
      <p:sp>
        <p:nvSpPr>
          <p:cNvPr id="4105" name="Text Box 9"/>
          <p:cNvSpPr txBox="1">
            <a:spLocks noChangeArrowheads="1"/>
          </p:cNvSpPr>
          <p:nvPr/>
        </p:nvSpPr>
        <p:spPr bwMode="auto">
          <a:xfrm>
            <a:off x="0" y="152400"/>
            <a:ext cx="91440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4800" u="sng">
                <a:solidFill>
                  <a:srgbClr val="0066FF"/>
                </a:solidFill>
                <a:effectLst/>
                <a:latin typeface="Comic Sans MS" panose="030F0702030302020204" pitchFamily="66" charset="0"/>
              </a:rPr>
              <a:t>Atomic Discoveries for $100</a:t>
            </a:r>
            <a:endParaRPr lang="en-US" altLang="en-US" sz="4800">
              <a:effectLst/>
              <a:latin typeface="Comic Sans MS" panose="030F0702030302020204" pitchFamily="66" charset="0"/>
            </a:endParaRPr>
          </a:p>
        </p:txBody>
      </p:sp>
      <p:sp>
        <p:nvSpPr>
          <p:cNvPr id="2" name="Title 1" hidden="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6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1066800" y="2528888"/>
            <a:ext cx="7315200" cy="1433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8800" b="1">
                <a:effectLst/>
                <a:latin typeface="Comic Sans MS" panose="030F0702030302020204" pitchFamily="66" charset="0"/>
              </a:rPr>
              <a:t>Electrons</a:t>
            </a:r>
            <a:endParaRPr lang="en-US" altLang="en-US" sz="8800">
              <a:effectLst/>
              <a:latin typeface="Comic Sans MS" panose="030F0702030302020204" pitchFamily="66" charset="0"/>
            </a:endParaRPr>
          </a:p>
        </p:txBody>
      </p:sp>
      <p:sp>
        <p:nvSpPr>
          <p:cNvPr id="16394" name="Text Box 10"/>
          <p:cNvSpPr txBox="1">
            <a:spLocks noChangeArrowheads="1"/>
          </p:cNvSpPr>
          <p:nvPr/>
        </p:nvSpPr>
        <p:spPr bwMode="auto">
          <a:xfrm>
            <a:off x="7767638" y="6035675"/>
            <a:ext cx="13716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en-US" sz="2400" b="1">
                <a:effectLst/>
              </a:rPr>
              <a:t>Back to</a:t>
            </a:r>
            <a:br>
              <a:rPr lang="en-US" altLang="en-US" sz="2400" b="1">
                <a:effectLst/>
              </a:rPr>
            </a:br>
            <a:r>
              <a:rPr lang="en-US" altLang="en-US" sz="2400" b="1">
                <a:effectLst/>
              </a:rPr>
              <a:t>Game</a:t>
            </a:r>
            <a:endParaRPr lang="en-US" altLang="en-US" sz="2400">
              <a:effectLst/>
              <a:latin typeface="Times New Roman" panose="02020603050405020304" pitchFamily="18" charset="0"/>
            </a:endParaRPr>
          </a:p>
        </p:txBody>
      </p:sp>
      <p:sp>
        <p:nvSpPr>
          <p:cNvPr id="16397" name="AutoShape 13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996238" y="4981575"/>
            <a:ext cx="990600" cy="1046163"/>
          </a:xfrm>
          <a:prstGeom prst="actionButtonHelp">
            <a:avLst/>
          </a:prstGeom>
          <a:solidFill>
            <a:srgbClr val="0000FF"/>
          </a:solidFill>
          <a:ln w="9525">
            <a:solidFill>
              <a:srgbClr val="FFFF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itle 1" hidden="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7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685800" y="1631950"/>
            <a:ext cx="8001000" cy="3381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5400" b="1">
                <a:effectLst/>
                <a:latin typeface="Comic Sans MS" panose="030F0702030302020204" pitchFamily="66" charset="0"/>
              </a:rPr>
              <a:t>Milliken’s experiment, which determined the charge on an electron, was named this</a:t>
            </a: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914400" y="5197475"/>
            <a:ext cx="7239000" cy="914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5400" b="1">
                <a:effectLst/>
                <a:latin typeface="Comic Sans MS" panose="030F0702030302020204" pitchFamily="66" charset="0"/>
              </a:rPr>
              <a:t>What is…?</a:t>
            </a:r>
            <a:endParaRPr lang="en-US" altLang="en-US" sz="5400">
              <a:effectLst/>
              <a:latin typeface="Comic Sans MS" panose="030F0702030302020204" pitchFamily="66" charset="0"/>
            </a:endParaRP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0" y="152400"/>
            <a:ext cx="91440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4800" u="sng">
                <a:solidFill>
                  <a:srgbClr val="0066FF"/>
                </a:solidFill>
                <a:effectLst/>
              </a:rPr>
              <a:t>Atomic Discoveries</a:t>
            </a:r>
            <a:r>
              <a:rPr lang="en-US" altLang="en-US" sz="4800" u="sng">
                <a:solidFill>
                  <a:srgbClr val="0066FF"/>
                </a:solidFill>
                <a:effectLst/>
                <a:latin typeface="Comic Sans MS" panose="030F0702030302020204" pitchFamily="66" charset="0"/>
              </a:rPr>
              <a:t> for $200</a:t>
            </a:r>
          </a:p>
        </p:txBody>
      </p:sp>
      <p:sp>
        <p:nvSpPr>
          <p:cNvPr id="2" name="Title 1" hidden="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8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/>
      <p:bldP spid="1229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1066800" y="2147888"/>
            <a:ext cx="7315200" cy="2774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8800" b="1">
                <a:effectLst/>
                <a:latin typeface="Comic Sans MS" panose="030F0702030302020204" pitchFamily="66" charset="0"/>
              </a:rPr>
              <a:t>Oil Drop Experiment</a:t>
            </a:r>
            <a:endParaRPr lang="en-US" altLang="en-US" sz="8800">
              <a:effectLst/>
              <a:latin typeface="Comic Sans MS" panose="030F0702030302020204" pitchFamily="66" charset="0"/>
            </a:endParaRPr>
          </a:p>
        </p:txBody>
      </p:sp>
      <p:sp>
        <p:nvSpPr>
          <p:cNvPr id="22543" name="AutoShape 1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996238" y="4981575"/>
            <a:ext cx="990600" cy="1046163"/>
          </a:xfrm>
          <a:prstGeom prst="actionButtonHelp">
            <a:avLst/>
          </a:prstGeom>
          <a:solidFill>
            <a:srgbClr val="0000FF"/>
          </a:solidFill>
          <a:ln w="9525">
            <a:solidFill>
              <a:srgbClr val="FFFF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44" name="Text Box 16"/>
          <p:cNvSpPr txBox="1">
            <a:spLocks noChangeArrowheads="1"/>
          </p:cNvSpPr>
          <p:nvPr/>
        </p:nvSpPr>
        <p:spPr bwMode="auto">
          <a:xfrm>
            <a:off x="7767638" y="6027738"/>
            <a:ext cx="13716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en-US" sz="2400" b="1">
                <a:effectLst/>
              </a:rPr>
              <a:t>Back to</a:t>
            </a:r>
            <a:br>
              <a:rPr lang="en-US" altLang="en-US" sz="2400" b="1">
                <a:effectLst/>
              </a:rPr>
            </a:br>
            <a:r>
              <a:rPr lang="en-US" altLang="en-US" sz="2400" b="1">
                <a:effectLst/>
              </a:rPr>
              <a:t>Game</a:t>
            </a:r>
            <a:endParaRPr lang="en-US" altLang="en-US" sz="2400">
              <a:effectLst/>
              <a:latin typeface="Times New Roman" panose="02020603050405020304" pitchFamily="18" charset="0"/>
            </a:endParaRPr>
          </a:p>
        </p:txBody>
      </p:sp>
      <p:sp>
        <p:nvSpPr>
          <p:cNvPr id="2" name="Title 1" hidden="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9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/>
    </p:bldLst>
  </p:timing>
</p:sld>
</file>

<file path=ppt/theme/theme1.xml><?xml version="1.0" encoding="utf-8"?>
<a:theme xmlns:a="http://schemas.openxmlformats.org/drawingml/2006/main" name="Stream">
  <a:themeElements>
    <a:clrScheme name="Stream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Stream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57150" cap="rnd" cmpd="sng" algn="ctr">
          <a:solidFill>
            <a:srgbClr val="0066FF"/>
          </a:solidFill>
          <a:prstDash val="sysDot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 Rounded MT Bold" panose="020F070403050403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57150" cap="rnd" cmpd="sng" algn="ctr">
          <a:solidFill>
            <a:srgbClr val="0066FF"/>
          </a:solidFill>
          <a:prstDash val="sysDot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 Rounded MT Bold" panose="020F0704030504030204" pitchFamily="34" charset="0"/>
          </a:defRPr>
        </a:defPPr>
      </a:lstStyle>
    </a:lnDef>
  </a:objectDefaults>
  <a:extraClrSchemeLst>
    <a:extraClrScheme>
      <a:clrScheme name="Stream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eam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Stream</Template>
  <TotalTime>591</TotalTime>
  <Words>903</Words>
  <Application>Microsoft Office PowerPoint</Application>
  <PresentationFormat>On-screen Show (4:3)</PresentationFormat>
  <Paragraphs>289</Paragraphs>
  <Slides>56</Slides>
  <Notes>56</Notes>
  <HiddenSlides>1</HiddenSlides>
  <MMClips>2</MMClips>
  <ScaleCrop>false</ScaleCrop>
  <HeadingPairs>
    <vt:vector size="8" baseType="variant">
      <vt:variant>
        <vt:lpstr>Fonts Used</vt:lpstr>
      </vt:variant>
      <vt:variant>
        <vt:i4>12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56</vt:i4>
      </vt:variant>
    </vt:vector>
  </HeadingPairs>
  <TitlesOfParts>
    <vt:vector size="70" baseType="lpstr">
      <vt:lpstr>Arial</vt:lpstr>
      <vt:lpstr>Arial Black</vt:lpstr>
      <vt:lpstr>Arial Rounded MT Bold</vt:lpstr>
      <vt:lpstr>Caraway</vt:lpstr>
      <vt:lpstr>Comic Sans MS</vt:lpstr>
      <vt:lpstr>Cooper Black</vt:lpstr>
      <vt:lpstr>Garamond</vt:lpstr>
      <vt:lpstr>Haettenschweiler</vt:lpstr>
      <vt:lpstr>Impact</vt:lpstr>
      <vt:lpstr>Times New Roman</vt:lpstr>
      <vt:lpstr>Verdana</vt:lpstr>
      <vt:lpstr>Wingdings</vt:lpstr>
      <vt:lpstr>Stream</vt:lpstr>
      <vt:lpstr>Clip</vt:lpstr>
      <vt:lpstr>JEOPARDY</vt:lpstr>
      <vt:lpstr>Up yours</vt:lpstr>
      <vt:lpstr>…Always phrase your answers in the form of a question!</vt:lpstr>
      <vt:lpstr>4</vt:lpstr>
      <vt:lpstr>5</vt:lpstr>
      <vt:lpstr>6</vt:lpstr>
      <vt:lpstr>7</vt:lpstr>
      <vt:lpstr>8</vt:lpstr>
      <vt:lpstr>9</vt:lpstr>
      <vt:lpstr>10</vt:lpstr>
      <vt:lpstr>11</vt:lpstr>
      <vt:lpstr>12</vt:lpstr>
      <vt:lpstr>13</vt:lpstr>
      <vt:lpstr>14</vt:lpstr>
      <vt:lpstr>15</vt:lpstr>
      <vt:lpstr>16</vt:lpstr>
      <vt:lpstr>17</vt:lpstr>
      <vt:lpstr>18</vt:lpstr>
      <vt:lpstr>19</vt:lpstr>
      <vt:lpstr>20</vt:lpstr>
      <vt:lpstr>21</vt:lpstr>
      <vt:lpstr>22</vt:lpstr>
      <vt:lpstr>23</vt:lpstr>
      <vt:lpstr>24</vt:lpstr>
      <vt:lpstr>25</vt:lpstr>
      <vt:lpstr>26</vt:lpstr>
      <vt:lpstr>27</vt:lpstr>
      <vt:lpstr>28</vt:lpstr>
      <vt:lpstr>29</vt:lpstr>
      <vt:lpstr>30</vt:lpstr>
      <vt:lpstr>31</vt:lpstr>
      <vt:lpstr>32</vt:lpstr>
      <vt:lpstr>33</vt:lpstr>
      <vt:lpstr>34</vt:lpstr>
      <vt:lpstr>35</vt:lpstr>
      <vt:lpstr>36</vt:lpstr>
      <vt:lpstr>37</vt:lpstr>
      <vt:lpstr>38</vt:lpstr>
      <vt:lpstr>39</vt:lpstr>
      <vt:lpstr>40</vt:lpstr>
      <vt:lpstr>41</vt:lpstr>
      <vt:lpstr>42</vt:lpstr>
      <vt:lpstr>43</vt:lpstr>
      <vt:lpstr>44</vt:lpstr>
      <vt:lpstr>45</vt:lpstr>
      <vt:lpstr>46</vt:lpstr>
      <vt:lpstr>47</vt:lpstr>
      <vt:lpstr>48</vt:lpstr>
      <vt:lpstr>49</vt:lpstr>
      <vt:lpstr>50</vt:lpstr>
      <vt:lpstr>51</vt:lpstr>
      <vt:lpstr>52</vt:lpstr>
      <vt:lpstr>53</vt:lpstr>
      <vt:lpstr>54</vt:lpstr>
      <vt:lpstr>55</vt:lpstr>
      <vt:lpstr>56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Instructions for the game...</dc:title>
  <dc:creator>Jackie &amp; Jamie Brehm</dc:creator>
  <cp:lastModifiedBy>Swerdlow, Greg</cp:lastModifiedBy>
  <cp:revision>82</cp:revision>
  <dcterms:created xsi:type="dcterms:W3CDTF">1999-10-10T16:11:49Z</dcterms:created>
  <dcterms:modified xsi:type="dcterms:W3CDTF">2023-03-06T18:06:22Z</dcterms:modified>
</cp:coreProperties>
</file>