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6"/>
  </p:handout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92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2F65644-E5AB-4040-83BB-D0585C08C7C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96D473-A8F8-4B25-A354-E159D0513E3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64915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61F947-CCBF-4957-A35B-D929BE4B3D0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5232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37ECB4-40C1-4D34-9CB0-3DAB560696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3796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1060DC-5A02-4351-BFF8-F1FE304D792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6799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1BB879-509F-40A5-B7E0-F876E0EC7D2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7983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68173D-DDE5-4BB7-806D-2CA55E1C710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5846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A6B366-98B7-4777-9D94-254AFB30AA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0232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02223B-5770-4641-B34D-9E227D8B1A5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5463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AD74F4-873B-4F2F-97F6-70959A294EE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4340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7E786D-9D36-471D-A1E6-5AD912EE36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0674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BF8BC5-669F-464A-BE8D-A11BC5BACFA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5909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67EB62B-45C4-44AA-8B21-512DA3DDFC3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 descr="Yay!  Molecule models!" title="Yay!  Molecule models!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28663" y="201613"/>
            <a:ext cx="7772400" cy="1470025"/>
          </a:xfrm>
        </p:spPr>
        <p:txBody>
          <a:bodyPr anchor="ctr"/>
          <a:lstStyle/>
          <a:p>
            <a:r>
              <a:rPr lang="en-US" altLang="en-US" sz="4400" dirty="0">
                <a:solidFill>
                  <a:srgbClr val="C00000"/>
                </a:solidFill>
              </a:rPr>
              <a:t>Session #38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-90534" y="5545483"/>
            <a:ext cx="8682556" cy="959432"/>
          </a:xfrm>
        </p:spPr>
        <p:txBody>
          <a:bodyPr/>
          <a:lstStyle/>
          <a:p>
            <a:r>
              <a:rPr lang="en-US" altLang="en-US" sz="4800" dirty="0"/>
              <a:t>Representing </a:t>
            </a:r>
            <a:r>
              <a:rPr lang="en-US" altLang="en-US" sz="4800" dirty="0" smtClean="0"/>
              <a:t>Molecules In </a:t>
            </a:r>
            <a:r>
              <a:rPr lang="en-US" altLang="en-US" sz="4800" dirty="0"/>
              <a:t>3-D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Ball &amp; Stick Models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Kit Inquiry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What elements would each color best represent? Explain your reasoning for each color.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Explain what your group thinks all of the other parts represent and why.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Create two models that you believe represent actual molecules and name each. 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Hint- keep it simple! (you are making MOLECULES)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Molecule Model Key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White board the molecular model kit key your group created.</a:t>
            </a:r>
          </a:p>
          <a:p>
            <a:pPr lvl="1"/>
            <a:r>
              <a:rPr lang="en-US" altLang="en-US"/>
              <a:t>Be able to justify the choices made for each piece of the kit</a:t>
            </a:r>
          </a:p>
          <a:p>
            <a:pPr lvl="1"/>
            <a:r>
              <a:rPr lang="en-US" altLang="en-US"/>
              <a:t>Consider the types of molecules and bonds that you would need to form.</a:t>
            </a:r>
          </a:p>
          <a:p>
            <a:pPr lvl="1"/>
            <a:r>
              <a:rPr lang="en-US" altLang="en-US"/>
              <a:t>Can a color represent a family of elements not just a single type?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Making Models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Complete the Making Molecular Models activity</a:t>
            </a:r>
          </a:p>
          <a:p>
            <a:pPr lvl="1"/>
            <a:r>
              <a:rPr lang="en-US" altLang="en-US"/>
              <a:t>Relate the shape created to its name</a:t>
            </a:r>
          </a:p>
          <a:p>
            <a:pPr lvl="1"/>
            <a:r>
              <a:rPr lang="en-US" altLang="en-US"/>
              <a:t>Determine a pattern that connects the Lewis Dot Structures to the 3-D Models.</a:t>
            </a:r>
          </a:p>
          <a:p>
            <a:pPr lvl="1"/>
            <a:r>
              <a:rPr lang="en-US" altLang="en-US"/>
              <a:t>What is the relationship between pairs of electrons around the central atom and shape?</a:t>
            </a:r>
          </a:p>
          <a:p>
            <a:pPr lvl="1"/>
            <a:r>
              <a:rPr lang="en-US" altLang="en-US"/>
              <a:t>How does a single, double, or triple bond relate to the shape?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</TotalTime>
  <Words>180</Words>
  <Application>Microsoft Office PowerPoint</Application>
  <PresentationFormat>On-screen Show (4:3)</PresentationFormat>
  <Paragraphs>19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Arial</vt:lpstr>
      <vt:lpstr>Default Design</vt:lpstr>
      <vt:lpstr>Session #38</vt:lpstr>
      <vt:lpstr>Ball &amp; Stick Models</vt:lpstr>
      <vt:lpstr>Molecule Model Key</vt:lpstr>
      <vt:lpstr>Making Models</vt:lpstr>
    </vt:vector>
  </TitlesOfParts>
  <Company>mtsd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Session #38</dc:title>
  <dc:creator>teacher</dc:creator>
  <cp:lastModifiedBy>Swerdlow, Greg</cp:lastModifiedBy>
  <cp:revision>5</cp:revision>
  <dcterms:created xsi:type="dcterms:W3CDTF">2006-12-12T19:23:41Z</dcterms:created>
  <dcterms:modified xsi:type="dcterms:W3CDTF">2023-03-16T17:56:53Z</dcterms:modified>
</cp:coreProperties>
</file>