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06534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8" name="Shape 28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2400" i="1"/>
            </a:lvl1pPr>
            <a:lvl2pPr lvl="1" algn="ctr">
              <a:spcBef>
                <a:spcPts val="0"/>
              </a:spcBef>
              <a:buNone/>
              <a:defRPr i="1"/>
            </a:lvl2pPr>
            <a:lvl3pPr lvl="2" algn="ctr">
              <a:spcBef>
                <a:spcPts val="0"/>
              </a:spcBef>
              <a:buNone/>
              <a:defRPr i="1"/>
            </a:lvl3pPr>
            <a:lvl4pPr lvl="3" algn="ctr">
              <a:spcBef>
                <a:spcPts val="0"/>
              </a:spcBef>
              <a:buSzPct val="100000"/>
              <a:buNone/>
              <a:defRPr sz="2400" i="1"/>
            </a:lvl4pPr>
            <a:lvl5pPr lvl="4" algn="ctr">
              <a:spcBef>
                <a:spcPts val="0"/>
              </a:spcBef>
              <a:buSzPct val="100000"/>
              <a:buNone/>
              <a:defRPr sz="2400" i="1"/>
            </a:lvl5pPr>
            <a:lvl6pPr lvl="5" algn="ctr">
              <a:spcBef>
                <a:spcPts val="0"/>
              </a:spcBef>
              <a:buSzPct val="100000"/>
              <a:buNone/>
              <a:defRPr sz="2400" i="1"/>
            </a:lvl6pPr>
            <a:lvl7pPr lvl="6" algn="ctr">
              <a:spcBef>
                <a:spcPts val="0"/>
              </a:spcBef>
              <a:buSzPct val="100000"/>
              <a:buNone/>
              <a:defRPr sz="2400" i="1"/>
            </a:lvl7pPr>
            <a:lvl8pPr lvl="7" algn="ctr">
              <a:spcBef>
                <a:spcPts val="0"/>
              </a:spcBef>
              <a:buSzPct val="100000"/>
              <a:buNone/>
              <a:defRPr sz="2400" i="1"/>
            </a:lvl8pPr>
            <a:lvl9pPr lvl="8"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Shape 75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6" name="Shape 7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2"/>
                </a:solidFill>
              </a:rPr>
              <a:t>‹#›</a:t>
            </a:fld>
            <a:endParaRPr lang="en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7" name="Shape 7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9" name="Shape 9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10" name="Shape 10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0"/>
              <a:t>The Odyssey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Books 10-13 Review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000"/>
              <a:t>Of what did Odysseus’ mother die?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0"/>
              <a:t>Answer: Grief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What does Tiresias warn Odysseus not to do on his voyage home?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0"/>
              <a:t>Answer: harm Helios’ cattle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0"/>
              <a:t>Who transforms Odysseus’ men into pigs?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0"/>
              <a:t>Answer: Circe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unusual about the behavior of the wolves and the lions on Circe’s island?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Answer: They were fawning around the crew; calm; docile; tame.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happened to Eurylochus’s men when they drank Circe’s wine?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0"/>
              <a:t>Answer: They turned to pigs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What flower make the sailors forget their desire to return home?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was Odysseus able to withstand Circe’s magic?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06143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Answer: Hermes gives Odysseus a special plant called the moly plant that will make him immune to Circe’s spells.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457200" y="126393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does Circe tell Odysseus he must go before he can return home?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Answer: Odysseus must go to the Underworld to speak to Tiresias. 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does Circe tell Odysseus will be the lesser evil, Scylla or Charybdis?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0"/>
              <a:t>Answer: Scylla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does Odysseus justify his decision not to tell his men about Scylla?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00800" y="6886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000"/>
              <a:t>Answer: He claims that if his men knew the dangers of Scylla they would retreat in panic to the bottom of the ship. 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000"/>
              <a:t>What does Odysseus assume about the Phaecians when he awakes and does not recognize where he is?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Answer: He assumes they have tricked him and have stolen his treasures.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0"/>
              <a:t>Answer: Lotus flower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366975" y="44053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000"/>
              <a:t>What is Poseidon concerned about when he realizes that Odysseus has landed in Ithaca in good condition with bountiful treasure? 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412075" y="395405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/>
              <a:t>Answer: Poseidon is concerned that the other gods and mortal people will not take him seriously anymore as his wishes/commands were not adhered to. 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Who oftens helps and speaks on behalf of Odysseus?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0"/>
              <a:t>Answer: Athena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457200" y="9250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0"/>
              <a:t>What is Odysseus’s mother’s name?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0"/>
              <a:t>Answer: Anticleia 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412175" y="35823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500"/>
              <a:t>What advice does Agamemnon give Odysseus when he encounters him in the Underworld?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457200" y="341155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000"/>
              <a:t>Answer: Agamemnon warns Odysseus to never tell a woman the entire truth as he believes women are deceitful, conniving people who cannot be trusted.  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0"/>
              <a:t>Why has Telemachus gone to Sparta?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Answer: He is looking to find out more information about what happened to his father.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0"/>
              <a:t>Why does Odysseus want to kill Eurylochus?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3502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/>
              <a:t>Answer: Eurylochus tells the men not to listen to Odysseus as he believes Odysseus will lead them to sure death or demise if they go to Circe’s palace. 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000"/>
              <a:t>How is Odysseus able to safely listen to the Sirens’ song?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000"/>
              <a:t>Answer: Odysseus’ men tie him to the ship and do not listen to his pleas to be untied.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0"/>
              <a:t>Who begs Odysseus to bury him?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0"/>
              <a:t>Answer: Elpenor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On-screen Show (16:9)</PresentationFormat>
  <Paragraphs>43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sketched</vt:lpstr>
      <vt:lpstr>The Odyssey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Odyssey</dc:title>
  <dc:creator>Thornton, Evangeline</dc:creator>
  <cp:lastModifiedBy>Windows User</cp:lastModifiedBy>
  <cp:revision>1</cp:revision>
  <dcterms:modified xsi:type="dcterms:W3CDTF">2016-02-11T14:23:09Z</dcterms:modified>
</cp:coreProperties>
</file>