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5"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Tahoma" panose="020B0604030504040204" pitchFamily="34" charset="0"/>
      <p:regular r:id="rId21"/>
      <p:bold r:id="rId22"/>
    </p:embeddedFont>
    <p:embeddedFont>
      <p:font typeface="Questrial" panose="020B0604020202020204" charset="0"/>
      <p:regular r:id="rId23"/>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34"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100" b="0" i="0" u="none" strike="noStrike" cap="none" baseline="0">
                <a:solidFill>
                  <a:schemeClr val="dk1"/>
                </a:solidFill>
                <a:latin typeface="Arial"/>
                <a:ea typeface="Arial"/>
                <a:cs typeface="Arial"/>
                <a:sym typeface="Arial"/>
              </a:defRPr>
            </a:lvl1pPr>
            <a:lvl2pPr marL="457200" marR="0" indent="0" algn="l" rtl="0">
              <a:spcBef>
                <a:spcPts val="0"/>
              </a:spcBef>
              <a:defRPr sz="1100" b="0" i="0" u="none" strike="noStrike" cap="none" baseline="0">
                <a:solidFill>
                  <a:schemeClr val="dk1"/>
                </a:solidFill>
                <a:latin typeface="Arial"/>
                <a:ea typeface="Arial"/>
                <a:cs typeface="Arial"/>
                <a:sym typeface="Arial"/>
              </a:defRPr>
            </a:lvl2pPr>
            <a:lvl3pPr marL="914400" marR="0" indent="0" algn="l" rtl="0">
              <a:spcBef>
                <a:spcPts val="0"/>
              </a:spcBef>
              <a:defRPr sz="1100" b="0" i="0" u="none" strike="noStrike" cap="none" baseline="0">
                <a:solidFill>
                  <a:schemeClr val="dk1"/>
                </a:solidFill>
                <a:latin typeface="Arial"/>
                <a:ea typeface="Arial"/>
                <a:cs typeface="Arial"/>
                <a:sym typeface="Arial"/>
              </a:defRPr>
            </a:lvl3pPr>
            <a:lvl4pPr marL="1371600" marR="0" indent="0" algn="l" rtl="0">
              <a:spcBef>
                <a:spcPts val="0"/>
              </a:spcBef>
              <a:defRPr sz="1100" b="0" i="0" u="none" strike="noStrike" cap="none" baseline="0">
                <a:solidFill>
                  <a:schemeClr val="dk1"/>
                </a:solidFill>
                <a:latin typeface="Arial"/>
                <a:ea typeface="Arial"/>
                <a:cs typeface="Arial"/>
                <a:sym typeface="Arial"/>
              </a:defRPr>
            </a:lvl4pPr>
            <a:lvl5pPr marL="1828800" marR="0" indent="0" algn="l" rtl="0">
              <a:spcBef>
                <a:spcPts val="0"/>
              </a:spcBef>
              <a:defRPr sz="1100" b="0" i="0" u="none" strike="noStrike" cap="none" baseline="0">
                <a:solidFill>
                  <a:schemeClr val="dk1"/>
                </a:solidFill>
                <a:latin typeface="Arial"/>
                <a:ea typeface="Arial"/>
                <a:cs typeface="Arial"/>
                <a:sym typeface="Arial"/>
              </a:defRPr>
            </a:lvl5pPr>
            <a:lvl6pPr marL="2286000" marR="0" indent="0" algn="l" rtl="0">
              <a:spcBef>
                <a:spcPts val="0"/>
              </a:spcBef>
              <a:defRPr sz="1100" b="0" i="0" u="none" strike="noStrike" cap="none" baseline="0">
                <a:solidFill>
                  <a:schemeClr val="dk1"/>
                </a:solidFill>
                <a:latin typeface="Arial"/>
                <a:ea typeface="Arial"/>
                <a:cs typeface="Arial"/>
                <a:sym typeface="Arial"/>
              </a:defRPr>
            </a:lvl6pPr>
            <a:lvl7pPr marL="2743200" marR="0" indent="0" algn="l" rtl="0">
              <a:spcBef>
                <a:spcPts val="0"/>
              </a:spcBef>
              <a:defRPr sz="1100" b="0" i="0" u="none" strike="noStrike" cap="none" baseline="0">
                <a:solidFill>
                  <a:schemeClr val="dk1"/>
                </a:solidFill>
                <a:latin typeface="Arial"/>
                <a:ea typeface="Arial"/>
                <a:cs typeface="Arial"/>
                <a:sym typeface="Arial"/>
              </a:defRPr>
            </a:lvl7pPr>
            <a:lvl8pPr marL="3200400" marR="0" indent="0" algn="l" rtl="0">
              <a:spcBef>
                <a:spcPts val="0"/>
              </a:spcBef>
              <a:defRPr sz="1100" b="0" i="0" u="none" strike="noStrike" cap="none" baseline="0">
                <a:solidFill>
                  <a:schemeClr val="dk1"/>
                </a:solidFill>
                <a:latin typeface="Arial"/>
                <a:ea typeface="Arial"/>
                <a:cs typeface="Arial"/>
                <a:sym typeface="Arial"/>
              </a:defRPr>
            </a:lvl8pPr>
            <a:lvl9pPr marL="3657600" marR="0" indent="0" algn="l" rtl="0">
              <a:spcBef>
                <a:spcPts val="0"/>
              </a:spcBef>
              <a:defRPr sz="11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110136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2171700" y="764372"/>
            <a:ext cx="6377938" cy="1293026"/>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sz="40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body" idx="1"/>
          </p:nvPr>
        </p:nvSpPr>
        <p:spPr>
          <a:xfrm>
            <a:off x="594360" y="2194558"/>
            <a:ext cx="7955280" cy="4069079"/>
          </a:xfrm>
          <a:prstGeom prst="rect">
            <a:avLst/>
          </a:prstGeom>
          <a:noFill/>
          <a:ln>
            <a:noFill/>
          </a:ln>
        </p:spPr>
        <p:txBody>
          <a:bodyPr lIns="91425" tIns="91425" rIns="91425" bIns="91425" anchor="t" anchorCtr="0"/>
          <a:lstStyle>
            <a:lvl1pPr marL="228600" indent="190500" algn="l" rtl="0">
              <a:lnSpc>
                <a:spcPct val="90000"/>
              </a:lnSpc>
              <a:spcBef>
                <a:spcPts val="1000"/>
              </a:spcBef>
              <a:buClr>
                <a:schemeClr val="lt1"/>
              </a:buClr>
              <a:buFont typeface="Arial"/>
              <a:buChar char="•"/>
              <a:defRPr sz="2200">
                <a:solidFill>
                  <a:schemeClr val="lt1"/>
                </a:solidFill>
                <a:latin typeface="Questrial"/>
                <a:ea typeface="Questrial"/>
                <a:cs typeface="Questrial"/>
                <a:sym typeface="Questrial"/>
              </a:defRPr>
            </a:lvl1pPr>
            <a:lvl2pPr marL="685800" indent="152400" algn="l" rtl="0">
              <a:lnSpc>
                <a:spcPct val="90000"/>
              </a:lnSpc>
              <a:spcBef>
                <a:spcPts val="500"/>
              </a:spcBef>
              <a:buClr>
                <a:schemeClr val="lt1"/>
              </a:buClr>
              <a:buFont typeface="Arial"/>
              <a:buChar char="•"/>
              <a:defRPr sz="2000">
                <a:solidFill>
                  <a:schemeClr val="lt1"/>
                </a:solidFill>
                <a:latin typeface="Questrial"/>
                <a:ea typeface="Questrial"/>
                <a:cs typeface="Questrial"/>
                <a:sym typeface="Questrial"/>
              </a:defRPr>
            </a:lvl2pPr>
            <a:lvl3pPr marL="1143000" indent="114300" algn="l" rtl="0">
              <a:lnSpc>
                <a:spcPct val="90000"/>
              </a:lnSpc>
              <a:spcBef>
                <a:spcPts val="500"/>
              </a:spcBef>
              <a:buClr>
                <a:schemeClr val="lt1"/>
              </a:buClr>
              <a:buFont typeface="Arial"/>
              <a:buChar char="•"/>
              <a:defRPr sz="1800">
                <a:solidFill>
                  <a:schemeClr val="lt1"/>
                </a:solidFill>
                <a:latin typeface="Questrial"/>
                <a:ea typeface="Questrial"/>
                <a:cs typeface="Questrial"/>
                <a:sym typeface="Questrial"/>
              </a:defRPr>
            </a:lvl3pPr>
            <a:lvl4pPr marL="1600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4pPr>
            <a:lvl5pPr marL="20574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5pPr>
            <a:lvl6pPr marL="25146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6pPr>
            <a:lvl7pPr marL="29718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7pPr>
            <a:lvl8pPr marL="34290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8pPr>
            <a:lvl9pPr marL="3886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9pPr>
          </a:lstStyle>
          <a:p>
            <a:endParaRPr/>
          </a:p>
        </p:txBody>
      </p:sp>
      <p:sp>
        <p:nvSpPr>
          <p:cNvPr id="14" name="Shape 14"/>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5" name="Shape 15"/>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6" name="Shape 16"/>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50" b="0" i="0" u="none" strike="noStrike" cap="none" baseline="0">
                <a:solidFill>
                  <a:schemeClr val="lt1"/>
                </a:solidFill>
                <a:latin typeface="Arial"/>
                <a:ea typeface="Arial"/>
                <a:cs typeface="Arial"/>
                <a:sym typeface="Arial"/>
                <a:rtl val="0"/>
              </a:rPr>
              <a:t>‹#›</a:t>
            </a:fld>
            <a:endParaRPr lang="en-US"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594354" y="4697360"/>
            <a:ext cx="7956481" cy="819355"/>
          </a:xfrm>
          <a:prstGeom prst="rect">
            <a:avLst/>
          </a:prstGeom>
          <a:noFill/>
          <a:ln>
            <a:noFill/>
          </a:ln>
        </p:spPr>
        <p:txBody>
          <a:bodyPr lIns="91425" tIns="91425" rIns="91425" bIns="91425" anchor="b" anchorCtr="0"/>
          <a:lstStyle>
            <a:lvl1pPr algn="l"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a:spLocks noGrp="1"/>
          </p:cNvSpPr>
          <p:nvPr>
            <p:ph type="pic" idx="2"/>
          </p:nvPr>
        </p:nvSpPr>
        <p:spPr>
          <a:xfrm>
            <a:off x="594354" y="977033"/>
            <a:ext cx="7950259" cy="340697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lt1"/>
              </a:buClr>
              <a:buFont typeface="Arial"/>
              <a:buNone/>
              <a:defRPr sz="3200" b="0" i="0" u="none" strike="noStrike" cap="none" baseline="0">
                <a:solidFill>
                  <a:schemeClr val="lt1"/>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9pPr>
          </a:lstStyle>
          <a:p>
            <a:endParaRPr/>
          </a:p>
        </p:txBody>
      </p:sp>
      <p:sp>
        <p:nvSpPr>
          <p:cNvPr id="73" name="Shape 73"/>
          <p:cNvSpPr txBox="1">
            <a:spLocks noGrp="1"/>
          </p:cNvSpPr>
          <p:nvPr>
            <p:ph type="body" idx="1"/>
          </p:nvPr>
        </p:nvSpPr>
        <p:spPr>
          <a:xfrm>
            <a:off x="594360" y="5516716"/>
            <a:ext cx="7955280" cy="746923"/>
          </a:xfrm>
          <a:prstGeom prst="rect">
            <a:avLst/>
          </a:prstGeom>
          <a:noFill/>
          <a:ln>
            <a:noFill/>
          </a:ln>
        </p:spPr>
        <p:txBody>
          <a:bodyPr lIns="91425" tIns="91425" rIns="91425" bIns="91425" anchor="t" anchorCtr="0"/>
          <a:lstStyle>
            <a:lvl1pPr marL="0" indent="0" algn="l" rtl="0">
              <a:spcBef>
                <a:spcPts val="0"/>
              </a:spcBef>
              <a:buFont typeface="Questrial"/>
              <a:buNone/>
              <a:defRPr sz="1600"/>
            </a:lvl1pPr>
            <a:lvl2pPr marL="457200" indent="0" rtl="0">
              <a:spcBef>
                <a:spcPts val="0"/>
              </a:spcBef>
              <a:buFont typeface="Questrial"/>
              <a:buNone/>
              <a:defRPr sz="1400"/>
            </a:lvl2pPr>
            <a:lvl3pPr marL="914400" indent="0" rtl="0">
              <a:spcBef>
                <a:spcPts val="0"/>
              </a:spcBef>
              <a:buFont typeface="Questrial"/>
              <a:buNone/>
              <a:defRPr sz="1200"/>
            </a:lvl3pPr>
            <a:lvl4pPr marL="1371600" indent="0" rtl="0">
              <a:spcBef>
                <a:spcPts val="0"/>
              </a:spcBef>
              <a:buFont typeface="Questrial"/>
              <a:buNone/>
              <a:defRPr sz="1000"/>
            </a:lvl4pPr>
            <a:lvl5pPr marL="1828800" indent="0" rtl="0">
              <a:spcBef>
                <a:spcPts val="0"/>
              </a:spcBef>
              <a:buFont typeface="Questrial"/>
              <a:buNone/>
              <a:defRPr sz="1000"/>
            </a:lvl5pPr>
            <a:lvl6pPr marL="2286000" indent="0" rtl="0">
              <a:spcBef>
                <a:spcPts val="0"/>
              </a:spcBef>
              <a:buFont typeface="Questrial"/>
              <a:buNone/>
              <a:defRPr sz="1000"/>
            </a:lvl6pPr>
            <a:lvl7pPr marL="2743200" indent="0" rtl="0">
              <a:spcBef>
                <a:spcPts val="0"/>
              </a:spcBef>
              <a:buFont typeface="Questrial"/>
              <a:buNone/>
              <a:defRPr sz="1000"/>
            </a:lvl7pPr>
            <a:lvl8pPr marL="3200400" indent="0" rtl="0">
              <a:spcBef>
                <a:spcPts val="0"/>
              </a:spcBef>
              <a:buFont typeface="Questrial"/>
              <a:buNone/>
              <a:defRPr sz="1000"/>
            </a:lvl8pPr>
            <a:lvl9pPr marL="3657600" indent="0" rtl="0">
              <a:spcBef>
                <a:spcPts val="0"/>
              </a:spcBef>
              <a:buFont typeface="Questrial"/>
              <a:buNone/>
              <a:defRPr sz="1000"/>
            </a:lvl9pPr>
          </a:lstStyle>
          <a:p>
            <a:endParaRPr/>
          </a:p>
        </p:txBody>
      </p:sp>
      <p:sp>
        <p:nvSpPr>
          <p:cNvPr id="74" name="Shape 74"/>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5" name="Shape 75"/>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6" name="Shape 76"/>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endParaRPr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a:stretch/>
        </p:blipFill>
        <p:spPr>
          <a:xfrm>
            <a:off x="0" y="4995862"/>
            <a:ext cx="9144000" cy="1862137"/>
          </a:xfrm>
          <a:prstGeom prst="rect">
            <a:avLst/>
          </a:prstGeom>
          <a:noFill/>
          <a:ln>
            <a:noFill/>
          </a:ln>
        </p:spPr>
      </p:pic>
      <p:sp>
        <p:nvSpPr>
          <p:cNvPr id="79" name="Shape 79"/>
          <p:cNvSpPr txBox="1">
            <a:spLocks noGrp="1"/>
          </p:cNvSpPr>
          <p:nvPr>
            <p:ph type="title"/>
          </p:nvPr>
        </p:nvSpPr>
        <p:spPr>
          <a:xfrm>
            <a:off x="594360" y="753533"/>
            <a:ext cx="7955280" cy="2802466"/>
          </a:xfrm>
          <a:prstGeom prst="rect">
            <a:avLst/>
          </a:prstGeom>
          <a:noFill/>
          <a:ln>
            <a:noFill/>
          </a:ln>
        </p:spPr>
        <p:txBody>
          <a:bodyPr lIns="91425" tIns="91425" rIns="91425" bIns="91425" anchor="ctr" anchorCtr="0"/>
          <a:lstStyle>
            <a:lvl1pPr algn="l"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1"/>
          </p:nvPr>
        </p:nvSpPr>
        <p:spPr>
          <a:xfrm>
            <a:off x="685800" y="3649132"/>
            <a:ext cx="7772400" cy="1330852"/>
          </a:xfrm>
          <a:prstGeom prst="rect">
            <a:avLst/>
          </a:prstGeom>
          <a:noFill/>
          <a:ln>
            <a:noFill/>
          </a:ln>
        </p:spPr>
        <p:txBody>
          <a:bodyPr lIns="91425" tIns="91425" rIns="91425" bIns="91425" anchor="ctr" anchorCtr="0"/>
          <a:lstStyle>
            <a:lvl1pPr marL="0" indent="0" rtl="0">
              <a:spcBef>
                <a:spcPts val="0"/>
              </a:spcBef>
              <a:buFont typeface="Questrial"/>
              <a:buNone/>
              <a:defRPr sz="1600"/>
            </a:lvl1pPr>
            <a:lvl2pPr marL="457200" indent="0" rtl="0">
              <a:spcBef>
                <a:spcPts val="0"/>
              </a:spcBef>
              <a:buFont typeface="Questrial"/>
              <a:buNone/>
              <a:defRPr sz="1400"/>
            </a:lvl2pPr>
            <a:lvl3pPr marL="914400" indent="0" rtl="0">
              <a:spcBef>
                <a:spcPts val="0"/>
              </a:spcBef>
              <a:buFont typeface="Questrial"/>
              <a:buNone/>
              <a:defRPr sz="1200"/>
            </a:lvl3pPr>
            <a:lvl4pPr marL="1371600" indent="0" rtl="0">
              <a:spcBef>
                <a:spcPts val="0"/>
              </a:spcBef>
              <a:buFont typeface="Questrial"/>
              <a:buNone/>
              <a:defRPr sz="1000"/>
            </a:lvl4pPr>
            <a:lvl5pPr marL="1828800" indent="0" rtl="0">
              <a:spcBef>
                <a:spcPts val="0"/>
              </a:spcBef>
              <a:buFont typeface="Questrial"/>
              <a:buNone/>
              <a:defRPr sz="1000"/>
            </a:lvl5pPr>
            <a:lvl6pPr marL="2286000" indent="0" rtl="0">
              <a:spcBef>
                <a:spcPts val="0"/>
              </a:spcBef>
              <a:buFont typeface="Questrial"/>
              <a:buNone/>
              <a:defRPr sz="1000"/>
            </a:lvl6pPr>
            <a:lvl7pPr marL="2743200" indent="0" rtl="0">
              <a:spcBef>
                <a:spcPts val="0"/>
              </a:spcBef>
              <a:buFont typeface="Questrial"/>
              <a:buNone/>
              <a:defRPr sz="1000"/>
            </a:lvl7pPr>
            <a:lvl8pPr marL="3200400" indent="0" rtl="0">
              <a:spcBef>
                <a:spcPts val="0"/>
              </a:spcBef>
              <a:buFont typeface="Questrial"/>
              <a:buNone/>
              <a:defRPr sz="1000"/>
            </a:lvl8pPr>
            <a:lvl9pPr marL="3657600" indent="0" rtl="0">
              <a:spcBef>
                <a:spcPts val="0"/>
              </a:spcBef>
              <a:buFont typeface="Questrial"/>
              <a:buNone/>
              <a:defRPr sz="1000"/>
            </a:lvl9pPr>
          </a:lstStyle>
          <a:p>
            <a:endParaRPr/>
          </a:p>
        </p:txBody>
      </p:sp>
      <p:sp>
        <p:nvSpPr>
          <p:cNvPr id="81" name="Shape 81"/>
          <p:cNvSpPr txBox="1">
            <a:spLocks noGrp="1"/>
          </p:cNvSpPr>
          <p:nvPr>
            <p:ph type="dt" idx="10"/>
          </p:nvPr>
        </p:nvSpPr>
        <p:spPr>
          <a:xfrm>
            <a:off x="5562176" y="381001"/>
            <a:ext cx="2183130"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82" name="Shape 82"/>
          <p:cNvSpPr txBox="1">
            <a:spLocks noGrp="1"/>
          </p:cNvSpPr>
          <p:nvPr>
            <p:ph type="ftr" idx="11"/>
          </p:nvPr>
        </p:nvSpPr>
        <p:spPr>
          <a:xfrm>
            <a:off x="594360" y="381001"/>
            <a:ext cx="4830654"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83" name="Shape 83"/>
          <p:cNvSpPr txBox="1">
            <a:spLocks noGrp="1"/>
          </p:cNvSpPr>
          <p:nvPr>
            <p:ph type="sldNum" idx="12"/>
          </p:nvPr>
        </p:nvSpPr>
        <p:spPr>
          <a:xfrm>
            <a:off x="7882464" y="381001"/>
            <a:ext cx="6671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endParaRPr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a:stretch/>
        </p:blipFill>
        <p:spPr>
          <a:xfrm>
            <a:off x="0" y="4995862"/>
            <a:ext cx="9144000" cy="1862137"/>
          </a:xfrm>
          <a:prstGeom prst="rect">
            <a:avLst/>
          </a:prstGeom>
          <a:noFill/>
          <a:ln>
            <a:noFill/>
          </a:ln>
        </p:spPr>
      </p:pic>
      <p:sp>
        <p:nvSpPr>
          <p:cNvPr id="86" name="Shape 86"/>
          <p:cNvSpPr txBox="1">
            <a:spLocks noGrp="1"/>
          </p:cNvSpPr>
          <p:nvPr>
            <p:ph type="title"/>
          </p:nvPr>
        </p:nvSpPr>
        <p:spPr>
          <a:xfrm>
            <a:off x="768350" y="753533"/>
            <a:ext cx="7613649" cy="2756234"/>
          </a:xfrm>
          <a:prstGeom prst="rect">
            <a:avLst/>
          </a:prstGeom>
          <a:noFill/>
          <a:ln>
            <a:noFill/>
          </a:ln>
        </p:spPr>
        <p:txBody>
          <a:bodyPr lIns="91425" tIns="91425" rIns="91425" bIns="91425" anchor="ctr" anchorCtr="0"/>
          <a:lstStyle>
            <a:lvl1pPr algn="l"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a:off x="977899" y="3509767"/>
            <a:ext cx="7194552" cy="444443"/>
          </a:xfrm>
          <a:prstGeom prst="rect">
            <a:avLst/>
          </a:prstGeom>
          <a:noFill/>
          <a:ln>
            <a:noFill/>
          </a:ln>
        </p:spPr>
        <p:txBody>
          <a:bodyPr lIns="91425" tIns="91425" rIns="91425" bIns="91425" anchor="t" anchorCtr="0"/>
          <a:lstStyle>
            <a:lvl1pPr marL="0" indent="0" rtl="0">
              <a:spcBef>
                <a:spcPts val="0"/>
              </a:spcBef>
              <a:buFont typeface="Questrial"/>
              <a:buNone/>
              <a:defRPr sz="1400"/>
            </a:lvl1pPr>
            <a:lvl2pPr marL="457200" indent="0" rtl="0">
              <a:spcBef>
                <a:spcPts val="0"/>
              </a:spcBef>
              <a:buFont typeface="Questrial"/>
              <a:buNone/>
              <a:defRPr sz="1400"/>
            </a:lvl2pPr>
            <a:lvl3pPr marL="914400" indent="0" rtl="0">
              <a:spcBef>
                <a:spcPts val="0"/>
              </a:spcBef>
              <a:buFont typeface="Questrial"/>
              <a:buNone/>
              <a:defRPr sz="1200"/>
            </a:lvl3pPr>
            <a:lvl4pPr marL="1371600" indent="0" rtl="0">
              <a:spcBef>
                <a:spcPts val="0"/>
              </a:spcBef>
              <a:buFont typeface="Questrial"/>
              <a:buNone/>
              <a:defRPr sz="1000"/>
            </a:lvl4pPr>
            <a:lvl5pPr marL="1828800" indent="0" rtl="0">
              <a:spcBef>
                <a:spcPts val="0"/>
              </a:spcBef>
              <a:buFont typeface="Questrial"/>
              <a:buNone/>
              <a:defRPr sz="1000"/>
            </a:lvl5pPr>
            <a:lvl6pPr marL="2286000" indent="0" rtl="0">
              <a:spcBef>
                <a:spcPts val="0"/>
              </a:spcBef>
              <a:buFont typeface="Questrial"/>
              <a:buNone/>
              <a:defRPr sz="1000"/>
            </a:lvl6pPr>
            <a:lvl7pPr marL="2743200" indent="0" rtl="0">
              <a:spcBef>
                <a:spcPts val="0"/>
              </a:spcBef>
              <a:buFont typeface="Questrial"/>
              <a:buNone/>
              <a:defRPr sz="1000"/>
            </a:lvl7pPr>
            <a:lvl8pPr marL="3200400" indent="0" rtl="0">
              <a:spcBef>
                <a:spcPts val="0"/>
              </a:spcBef>
              <a:buFont typeface="Questrial"/>
              <a:buNone/>
              <a:defRPr sz="1000"/>
            </a:lvl8pPr>
            <a:lvl9pPr marL="3657600" indent="0" rtl="0">
              <a:spcBef>
                <a:spcPts val="0"/>
              </a:spcBef>
              <a:buFont typeface="Questrial"/>
              <a:buNone/>
              <a:defRPr sz="1000"/>
            </a:lvl9pPr>
          </a:lstStyle>
          <a:p>
            <a:endParaRPr/>
          </a:p>
        </p:txBody>
      </p:sp>
      <p:sp>
        <p:nvSpPr>
          <p:cNvPr id="88" name="Shape 88"/>
          <p:cNvSpPr txBox="1">
            <a:spLocks noGrp="1"/>
          </p:cNvSpPr>
          <p:nvPr>
            <p:ph type="body" idx="2"/>
          </p:nvPr>
        </p:nvSpPr>
        <p:spPr>
          <a:xfrm>
            <a:off x="685800" y="4174596"/>
            <a:ext cx="7778752" cy="821265"/>
          </a:xfrm>
          <a:prstGeom prst="rect">
            <a:avLst/>
          </a:prstGeom>
          <a:noFill/>
          <a:ln>
            <a:noFill/>
          </a:ln>
        </p:spPr>
        <p:txBody>
          <a:bodyPr lIns="91425" tIns="91425" rIns="91425" bIns="91425" anchor="ctr" anchorCtr="0"/>
          <a:lstStyle>
            <a:lvl1pPr marL="0" indent="0" rtl="0">
              <a:spcBef>
                <a:spcPts val="0"/>
              </a:spcBef>
              <a:buFont typeface="Questrial"/>
              <a:buNone/>
              <a:defRPr sz="1600"/>
            </a:lvl1pPr>
            <a:lvl2pPr marL="457200" indent="0" rtl="0">
              <a:spcBef>
                <a:spcPts val="0"/>
              </a:spcBef>
              <a:buFont typeface="Questrial"/>
              <a:buNone/>
              <a:defRPr sz="1400"/>
            </a:lvl2pPr>
            <a:lvl3pPr marL="914400" indent="0" rtl="0">
              <a:spcBef>
                <a:spcPts val="0"/>
              </a:spcBef>
              <a:buFont typeface="Questrial"/>
              <a:buNone/>
              <a:defRPr sz="1200"/>
            </a:lvl3pPr>
            <a:lvl4pPr marL="1371600" indent="0" rtl="0">
              <a:spcBef>
                <a:spcPts val="0"/>
              </a:spcBef>
              <a:buFont typeface="Questrial"/>
              <a:buNone/>
              <a:defRPr sz="1000"/>
            </a:lvl4pPr>
            <a:lvl5pPr marL="1828800" indent="0" rtl="0">
              <a:spcBef>
                <a:spcPts val="0"/>
              </a:spcBef>
              <a:buFont typeface="Questrial"/>
              <a:buNone/>
              <a:defRPr sz="1000"/>
            </a:lvl5pPr>
            <a:lvl6pPr marL="2286000" indent="0" rtl="0">
              <a:spcBef>
                <a:spcPts val="0"/>
              </a:spcBef>
              <a:buFont typeface="Questrial"/>
              <a:buNone/>
              <a:defRPr sz="1000"/>
            </a:lvl6pPr>
            <a:lvl7pPr marL="2743200" indent="0" rtl="0">
              <a:spcBef>
                <a:spcPts val="0"/>
              </a:spcBef>
              <a:buFont typeface="Questrial"/>
              <a:buNone/>
              <a:defRPr sz="1000"/>
            </a:lvl7pPr>
            <a:lvl8pPr marL="3200400" indent="0" rtl="0">
              <a:spcBef>
                <a:spcPts val="0"/>
              </a:spcBef>
              <a:buFont typeface="Questrial"/>
              <a:buNone/>
              <a:defRPr sz="1000"/>
            </a:lvl8pPr>
            <a:lvl9pPr marL="3657600" indent="0" rtl="0">
              <a:spcBef>
                <a:spcPts val="0"/>
              </a:spcBef>
              <a:buFont typeface="Questrial"/>
              <a:buNone/>
              <a:defRPr sz="1000"/>
            </a:lvl9pPr>
          </a:lstStyle>
          <a:p>
            <a:endParaRPr/>
          </a:p>
        </p:txBody>
      </p:sp>
      <p:sp>
        <p:nvSpPr>
          <p:cNvPr id="89" name="Shape 89"/>
          <p:cNvSpPr txBox="1">
            <a:spLocks noGrp="1"/>
          </p:cNvSpPr>
          <p:nvPr>
            <p:ph type="dt" idx="10"/>
          </p:nvPr>
        </p:nvSpPr>
        <p:spPr>
          <a:xfrm>
            <a:off x="5562176" y="381001"/>
            <a:ext cx="2183130"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90" name="Shape 90"/>
          <p:cNvSpPr txBox="1">
            <a:spLocks noGrp="1"/>
          </p:cNvSpPr>
          <p:nvPr>
            <p:ph type="ftr" idx="11"/>
          </p:nvPr>
        </p:nvSpPr>
        <p:spPr>
          <a:xfrm>
            <a:off x="594360" y="379437"/>
            <a:ext cx="4830654"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91" name="Shape 91"/>
          <p:cNvSpPr txBox="1">
            <a:spLocks noGrp="1"/>
          </p:cNvSpPr>
          <p:nvPr>
            <p:ph type="sldNum" idx="12"/>
          </p:nvPr>
        </p:nvSpPr>
        <p:spPr>
          <a:xfrm>
            <a:off x="7882464" y="381001"/>
            <a:ext cx="6671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endParaRPr sz="1050" b="0" i="0" u="none" strike="noStrike" cap="none" baseline="0">
              <a:solidFill>
                <a:schemeClr val="lt1"/>
              </a:solidFill>
              <a:latin typeface="Arial"/>
              <a:ea typeface="Arial"/>
              <a:cs typeface="Arial"/>
              <a:sym typeface="Arial"/>
              <a:rtl val="0"/>
            </a:endParaRPr>
          </a:p>
        </p:txBody>
      </p:sp>
      <p:sp>
        <p:nvSpPr>
          <p:cNvPr id="92" name="Shape 92"/>
          <p:cNvSpPr txBox="1"/>
          <p:nvPr/>
        </p:nvSpPr>
        <p:spPr>
          <a:xfrm>
            <a:off x="231458" y="807720"/>
            <a:ext cx="457200" cy="5847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US" sz="8000" b="0" i="0" u="none" strike="noStrike" cap="none" baseline="0">
                <a:solidFill>
                  <a:schemeClr val="lt1"/>
                </a:solidFill>
                <a:latin typeface="Arial"/>
                <a:ea typeface="Arial"/>
                <a:cs typeface="Arial"/>
                <a:sym typeface="Arial"/>
                <a:rtl val="0"/>
              </a:rPr>
              <a:t>“</a:t>
            </a:r>
          </a:p>
        </p:txBody>
      </p:sp>
      <p:sp>
        <p:nvSpPr>
          <p:cNvPr id="93" name="Shape 93"/>
          <p:cNvSpPr txBox="1"/>
          <p:nvPr/>
        </p:nvSpPr>
        <p:spPr>
          <a:xfrm>
            <a:off x="8146732" y="3021330"/>
            <a:ext cx="457200" cy="584776"/>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r>
              <a:rPr lang="en-US" sz="8000" b="0" i="0" u="none" strike="noStrike" cap="none" baseline="0">
                <a:solidFill>
                  <a:schemeClr val="lt1"/>
                </a:solidFill>
                <a:latin typeface="Arial"/>
                <a:ea typeface="Arial"/>
                <a:cs typeface="Arial"/>
                <a:sym typeface="Arial"/>
                <a:rtl val="0"/>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2">
            <a:alphaModFix/>
          </a:blip>
          <a:srcRect/>
          <a:stretch/>
        </p:blipFill>
        <p:spPr>
          <a:xfrm>
            <a:off x="0" y="4995862"/>
            <a:ext cx="9144000" cy="1862137"/>
          </a:xfrm>
          <a:prstGeom prst="rect">
            <a:avLst/>
          </a:prstGeom>
          <a:noFill/>
          <a:ln>
            <a:noFill/>
          </a:ln>
        </p:spPr>
      </p:pic>
      <p:sp>
        <p:nvSpPr>
          <p:cNvPr id="96" name="Shape 96"/>
          <p:cNvSpPr txBox="1">
            <a:spLocks noGrp="1"/>
          </p:cNvSpPr>
          <p:nvPr>
            <p:ph type="title"/>
          </p:nvPr>
        </p:nvSpPr>
        <p:spPr>
          <a:xfrm>
            <a:off x="685800" y="1124700"/>
            <a:ext cx="7774781" cy="2511834"/>
          </a:xfrm>
          <a:prstGeom prst="rect">
            <a:avLst/>
          </a:prstGeom>
          <a:noFill/>
          <a:ln>
            <a:noFill/>
          </a:ln>
        </p:spPr>
        <p:txBody>
          <a:bodyPr lIns="91425" tIns="91425" rIns="91425" bIns="91425" anchor="b" anchorCtr="0"/>
          <a:lstStyle>
            <a:lvl1pPr algn="l"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1"/>
          </p:nvPr>
        </p:nvSpPr>
        <p:spPr>
          <a:xfrm>
            <a:off x="685791" y="3648316"/>
            <a:ext cx="7773608" cy="999882"/>
          </a:xfrm>
          <a:prstGeom prst="rect">
            <a:avLst/>
          </a:prstGeom>
          <a:noFill/>
          <a:ln>
            <a:noFill/>
          </a:ln>
        </p:spPr>
        <p:txBody>
          <a:bodyPr lIns="91425" tIns="91425" rIns="91425" bIns="91425" anchor="t" anchorCtr="0"/>
          <a:lstStyle>
            <a:lvl1pPr marL="0" indent="0" rtl="0">
              <a:spcBef>
                <a:spcPts val="0"/>
              </a:spcBef>
              <a:buFont typeface="Questrial"/>
              <a:buNone/>
              <a:defRPr sz="1600"/>
            </a:lvl1pPr>
            <a:lvl2pPr marL="457200" indent="0" rtl="0">
              <a:spcBef>
                <a:spcPts val="0"/>
              </a:spcBef>
              <a:buFont typeface="Questrial"/>
              <a:buNone/>
              <a:defRPr sz="1400"/>
            </a:lvl2pPr>
            <a:lvl3pPr marL="914400" indent="0" rtl="0">
              <a:spcBef>
                <a:spcPts val="0"/>
              </a:spcBef>
              <a:buFont typeface="Questrial"/>
              <a:buNone/>
              <a:defRPr sz="1200"/>
            </a:lvl3pPr>
            <a:lvl4pPr marL="1371600" indent="0" rtl="0">
              <a:spcBef>
                <a:spcPts val="0"/>
              </a:spcBef>
              <a:buFont typeface="Questrial"/>
              <a:buNone/>
              <a:defRPr sz="1000"/>
            </a:lvl4pPr>
            <a:lvl5pPr marL="1828800" indent="0" rtl="0">
              <a:spcBef>
                <a:spcPts val="0"/>
              </a:spcBef>
              <a:buFont typeface="Questrial"/>
              <a:buNone/>
              <a:defRPr sz="1000"/>
            </a:lvl5pPr>
            <a:lvl6pPr marL="2286000" indent="0" rtl="0">
              <a:spcBef>
                <a:spcPts val="0"/>
              </a:spcBef>
              <a:buFont typeface="Questrial"/>
              <a:buNone/>
              <a:defRPr sz="1000"/>
            </a:lvl6pPr>
            <a:lvl7pPr marL="2743200" indent="0" rtl="0">
              <a:spcBef>
                <a:spcPts val="0"/>
              </a:spcBef>
              <a:buFont typeface="Questrial"/>
              <a:buNone/>
              <a:defRPr sz="1000"/>
            </a:lvl7pPr>
            <a:lvl8pPr marL="3200400" indent="0" rtl="0">
              <a:spcBef>
                <a:spcPts val="0"/>
              </a:spcBef>
              <a:buFont typeface="Questrial"/>
              <a:buNone/>
              <a:defRPr sz="1000"/>
            </a:lvl8pPr>
            <a:lvl9pPr marL="3657600" indent="0" rtl="0">
              <a:spcBef>
                <a:spcPts val="0"/>
              </a:spcBef>
              <a:buFont typeface="Questrial"/>
              <a:buNone/>
              <a:defRPr sz="1000"/>
            </a:lvl9pPr>
          </a:lstStyle>
          <a:p>
            <a:endParaRPr/>
          </a:p>
        </p:txBody>
      </p:sp>
      <p:sp>
        <p:nvSpPr>
          <p:cNvPr id="98" name="Shape 98"/>
          <p:cNvSpPr txBox="1">
            <a:spLocks noGrp="1"/>
          </p:cNvSpPr>
          <p:nvPr>
            <p:ph type="dt" idx="10"/>
          </p:nvPr>
        </p:nvSpPr>
        <p:spPr>
          <a:xfrm>
            <a:off x="5562176" y="378884"/>
            <a:ext cx="2183130"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99" name="Shape 99"/>
          <p:cNvSpPr txBox="1">
            <a:spLocks noGrp="1"/>
          </p:cNvSpPr>
          <p:nvPr>
            <p:ph type="ftr" idx="11"/>
          </p:nvPr>
        </p:nvSpPr>
        <p:spPr>
          <a:xfrm>
            <a:off x="594360" y="378884"/>
            <a:ext cx="4830654"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00" name="Shape 100"/>
          <p:cNvSpPr txBox="1">
            <a:spLocks noGrp="1"/>
          </p:cNvSpPr>
          <p:nvPr>
            <p:ph type="sldNum" idx="12"/>
          </p:nvPr>
        </p:nvSpPr>
        <p:spPr>
          <a:xfrm>
            <a:off x="7882464" y="381001"/>
            <a:ext cx="6671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endParaRPr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171700" y="762000"/>
            <a:ext cx="6377938" cy="1303867"/>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sz="40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body" idx="1"/>
          </p:nvPr>
        </p:nvSpPr>
        <p:spPr>
          <a:xfrm>
            <a:off x="594360" y="2202080"/>
            <a:ext cx="2560319" cy="617320"/>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sz="2400" b="0">
                <a:solidFill>
                  <a:schemeClr val="lt1"/>
                </a:solidFill>
              </a:defRPr>
            </a:lvl1pPr>
            <a:lvl2pPr marL="457200" indent="0" rtl="0">
              <a:spcBef>
                <a:spcPts val="0"/>
              </a:spcBef>
              <a:buFont typeface="Questrial"/>
              <a:buNone/>
              <a:defRPr sz="2000" b="1"/>
            </a:lvl2pPr>
            <a:lvl3pPr marL="914400" indent="0" rtl="0">
              <a:spcBef>
                <a:spcPts val="0"/>
              </a:spcBef>
              <a:buFont typeface="Questrial"/>
              <a:buNone/>
              <a:defRPr sz="1800" b="1"/>
            </a:lvl3pPr>
            <a:lvl4pPr marL="1371600" indent="0" rtl="0">
              <a:spcBef>
                <a:spcPts val="0"/>
              </a:spcBef>
              <a:buFont typeface="Questrial"/>
              <a:buNone/>
              <a:defRPr sz="1600" b="1"/>
            </a:lvl4pPr>
            <a:lvl5pPr marL="1828800" indent="0" rtl="0">
              <a:spcBef>
                <a:spcPts val="0"/>
              </a:spcBef>
              <a:buFont typeface="Questrial"/>
              <a:buNone/>
              <a:defRPr sz="1600" b="1"/>
            </a:lvl5pPr>
            <a:lvl6pPr marL="2286000" indent="0" rtl="0">
              <a:spcBef>
                <a:spcPts val="0"/>
              </a:spcBef>
              <a:buFont typeface="Questrial"/>
              <a:buNone/>
              <a:defRPr sz="1600" b="1"/>
            </a:lvl6pPr>
            <a:lvl7pPr marL="2743200" indent="0" rtl="0">
              <a:spcBef>
                <a:spcPts val="0"/>
              </a:spcBef>
              <a:buFont typeface="Questrial"/>
              <a:buNone/>
              <a:defRPr sz="1600" b="1"/>
            </a:lvl7pPr>
            <a:lvl8pPr marL="3200400" indent="0" rtl="0">
              <a:spcBef>
                <a:spcPts val="0"/>
              </a:spcBef>
              <a:buFont typeface="Questrial"/>
              <a:buNone/>
              <a:defRPr sz="1600" b="1"/>
            </a:lvl8pPr>
            <a:lvl9pPr marL="3657600" indent="0" rtl="0">
              <a:spcBef>
                <a:spcPts val="0"/>
              </a:spcBef>
              <a:buFont typeface="Questrial"/>
              <a:buNone/>
              <a:defRPr sz="1600" b="1"/>
            </a:lvl9pPr>
          </a:lstStyle>
          <a:p>
            <a:endParaRPr/>
          </a:p>
        </p:txBody>
      </p:sp>
      <p:sp>
        <p:nvSpPr>
          <p:cNvPr id="104" name="Shape 104"/>
          <p:cNvSpPr txBox="1">
            <a:spLocks noGrp="1"/>
          </p:cNvSpPr>
          <p:nvPr>
            <p:ph type="body" idx="2"/>
          </p:nvPr>
        </p:nvSpPr>
        <p:spPr>
          <a:xfrm>
            <a:off x="594360" y="2904564"/>
            <a:ext cx="2560319" cy="3359079"/>
          </a:xfrm>
          <a:prstGeom prst="rect">
            <a:avLst/>
          </a:prstGeom>
          <a:noFill/>
          <a:ln>
            <a:noFill/>
          </a:ln>
        </p:spPr>
        <p:txBody>
          <a:bodyPr lIns="91425" tIns="91425" rIns="91425" bIns="91425" anchor="t" anchorCtr="0"/>
          <a:lstStyle>
            <a:lvl1pPr marL="0" indent="0" rtl="0">
              <a:spcBef>
                <a:spcPts val="0"/>
              </a:spcBef>
              <a:buFont typeface="Questrial"/>
              <a:buNone/>
              <a:defRPr sz="1400"/>
            </a:lvl1pPr>
            <a:lvl2pPr marL="457200" indent="0" rtl="0">
              <a:spcBef>
                <a:spcPts val="0"/>
              </a:spcBef>
              <a:buFont typeface="Questrial"/>
              <a:buNone/>
              <a:defRPr sz="1200"/>
            </a:lvl2pPr>
            <a:lvl3pPr marL="914400" indent="0" rtl="0">
              <a:spcBef>
                <a:spcPts val="0"/>
              </a:spcBef>
              <a:buFont typeface="Questrial"/>
              <a:buNone/>
              <a:defRPr sz="1000"/>
            </a:lvl3pPr>
            <a:lvl4pPr marL="1371600" indent="0" rtl="0">
              <a:spcBef>
                <a:spcPts val="0"/>
              </a:spcBef>
              <a:buFont typeface="Questrial"/>
              <a:buNone/>
              <a:defRPr sz="900"/>
            </a:lvl4pPr>
            <a:lvl5pPr marL="1828800" indent="0" rtl="0">
              <a:spcBef>
                <a:spcPts val="0"/>
              </a:spcBef>
              <a:buFont typeface="Questrial"/>
              <a:buNone/>
              <a:defRPr sz="900"/>
            </a:lvl5pPr>
            <a:lvl6pPr marL="2286000" indent="0" rtl="0">
              <a:spcBef>
                <a:spcPts val="0"/>
              </a:spcBef>
              <a:buFont typeface="Questrial"/>
              <a:buNone/>
              <a:defRPr sz="900"/>
            </a:lvl6pPr>
            <a:lvl7pPr marL="2743200" indent="0" rtl="0">
              <a:spcBef>
                <a:spcPts val="0"/>
              </a:spcBef>
              <a:buFont typeface="Questrial"/>
              <a:buNone/>
              <a:defRPr sz="900"/>
            </a:lvl7pPr>
            <a:lvl8pPr marL="3200400" indent="0" rtl="0">
              <a:spcBef>
                <a:spcPts val="0"/>
              </a:spcBef>
              <a:buFont typeface="Questrial"/>
              <a:buNone/>
              <a:defRPr sz="900"/>
            </a:lvl8pPr>
            <a:lvl9pPr marL="3657600" indent="0" rtl="0">
              <a:spcBef>
                <a:spcPts val="0"/>
              </a:spcBef>
              <a:buFont typeface="Questrial"/>
              <a:buNone/>
              <a:defRPr sz="900"/>
            </a:lvl9pPr>
          </a:lstStyle>
          <a:p>
            <a:endParaRPr/>
          </a:p>
        </p:txBody>
      </p:sp>
      <p:sp>
        <p:nvSpPr>
          <p:cNvPr id="105" name="Shape 105"/>
          <p:cNvSpPr txBox="1">
            <a:spLocks noGrp="1"/>
          </p:cNvSpPr>
          <p:nvPr>
            <p:ph type="body" idx="3"/>
          </p:nvPr>
        </p:nvSpPr>
        <p:spPr>
          <a:xfrm>
            <a:off x="3302237" y="2201333"/>
            <a:ext cx="2560319" cy="626533"/>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sz="2400" b="0">
                <a:solidFill>
                  <a:schemeClr val="lt1"/>
                </a:solidFill>
              </a:defRPr>
            </a:lvl1pPr>
            <a:lvl2pPr marL="457200" indent="0" rtl="0">
              <a:spcBef>
                <a:spcPts val="0"/>
              </a:spcBef>
              <a:buFont typeface="Questrial"/>
              <a:buNone/>
              <a:defRPr sz="2000" b="1"/>
            </a:lvl2pPr>
            <a:lvl3pPr marL="914400" indent="0" rtl="0">
              <a:spcBef>
                <a:spcPts val="0"/>
              </a:spcBef>
              <a:buFont typeface="Questrial"/>
              <a:buNone/>
              <a:defRPr sz="1800" b="1"/>
            </a:lvl3pPr>
            <a:lvl4pPr marL="1371600" indent="0" rtl="0">
              <a:spcBef>
                <a:spcPts val="0"/>
              </a:spcBef>
              <a:buFont typeface="Questrial"/>
              <a:buNone/>
              <a:defRPr sz="1600" b="1"/>
            </a:lvl4pPr>
            <a:lvl5pPr marL="1828800" indent="0" rtl="0">
              <a:spcBef>
                <a:spcPts val="0"/>
              </a:spcBef>
              <a:buFont typeface="Questrial"/>
              <a:buNone/>
              <a:defRPr sz="1600" b="1"/>
            </a:lvl5pPr>
            <a:lvl6pPr marL="2286000" indent="0" rtl="0">
              <a:spcBef>
                <a:spcPts val="0"/>
              </a:spcBef>
              <a:buFont typeface="Questrial"/>
              <a:buNone/>
              <a:defRPr sz="1600" b="1"/>
            </a:lvl6pPr>
            <a:lvl7pPr marL="2743200" indent="0" rtl="0">
              <a:spcBef>
                <a:spcPts val="0"/>
              </a:spcBef>
              <a:buFont typeface="Questrial"/>
              <a:buNone/>
              <a:defRPr sz="1600" b="1"/>
            </a:lvl7pPr>
            <a:lvl8pPr marL="3200400" indent="0" rtl="0">
              <a:spcBef>
                <a:spcPts val="0"/>
              </a:spcBef>
              <a:buFont typeface="Questrial"/>
              <a:buNone/>
              <a:defRPr sz="1600" b="1"/>
            </a:lvl8pPr>
            <a:lvl9pPr marL="3657600" indent="0" rtl="0">
              <a:spcBef>
                <a:spcPts val="0"/>
              </a:spcBef>
              <a:buFont typeface="Questrial"/>
              <a:buNone/>
              <a:defRPr sz="1600" b="1"/>
            </a:lvl9pPr>
          </a:lstStyle>
          <a:p>
            <a:endParaRPr/>
          </a:p>
        </p:txBody>
      </p:sp>
      <p:sp>
        <p:nvSpPr>
          <p:cNvPr id="106" name="Shape 106"/>
          <p:cNvSpPr txBox="1">
            <a:spLocks noGrp="1"/>
          </p:cNvSpPr>
          <p:nvPr>
            <p:ph type="body" idx="4"/>
          </p:nvPr>
        </p:nvSpPr>
        <p:spPr>
          <a:xfrm>
            <a:off x="3300780" y="2904066"/>
            <a:ext cx="2560319" cy="3359570"/>
          </a:xfrm>
          <a:prstGeom prst="rect">
            <a:avLst/>
          </a:prstGeom>
          <a:noFill/>
          <a:ln>
            <a:noFill/>
          </a:ln>
        </p:spPr>
        <p:txBody>
          <a:bodyPr lIns="91425" tIns="91425" rIns="91425" bIns="91425" anchor="t" anchorCtr="0"/>
          <a:lstStyle>
            <a:lvl1pPr marL="0" indent="0" rtl="0">
              <a:spcBef>
                <a:spcPts val="0"/>
              </a:spcBef>
              <a:buFont typeface="Questrial"/>
              <a:buNone/>
              <a:defRPr sz="1400"/>
            </a:lvl1pPr>
            <a:lvl2pPr marL="457200" indent="0" rtl="0">
              <a:spcBef>
                <a:spcPts val="0"/>
              </a:spcBef>
              <a:buFont typeface="Questrial"/>
              <a:buNone/>
              <a:defRPr sz="1200"/>
            </a:lvl2pPr>
            <a:lvl3pPr marL="914400" indent="0" rtl="0">
              <a:spcBef>
                <a:spcPts val="0"/>
              </a:spcBef>
              <a:buFont typeface="Questrial"/>
              <a:buNone/>
              <a:defRPr sz="1000"/>
            </a:lvl3pPr>
            <a:lvl4pPr marL="1371600" indent="0" rtl="0">
              <a:spcBef>
                <a:spcPts val="0"/>
              </a:spcBef>
              <a:buFont typeface="Questrial"/>
              <a:buNone/>
              <a:defRPr sz="900"/>
            </a:lvl4pPr>
            <a:lvl5pPr marL="1828800" indent="0" rtl="0">
              <a:spcBef>
                <a:spcPts val="0"/>
              </a:spcBef>
              <a:buFont typeface="Questrial"/>
              <a:buNone/>
              <a:defRPr sz="900"/>
            </a:lvl5pPr>
            <a:lvl6pPr marL="2286000" indent="0" rtl="0">
              <a:spcBef>
                <a:spcPts val="0"/>
              </a:spcBef>
              <a:buFont typeface="Questrial"/>
              <a:buNone/>
              <a:defRPr sz="900"/>
            </a:lvl6pPr>
            <a:lvl7pPr marL="2743200" indent="0" rtl="0">
              <a:spcBef>
                <a:spcPts val="0"/>
              </a:spcBef>
              <a:buFont typeface="Questrial"/>
              <a:buNone/>
              <a:defRPr sz="900"/>
            </a:lvl7pPr>
            <a:lvl8pPr marL="3200400" indent="0" rtl="0">
              <a:spcBef>
                <a:spcPts val="0"/>
              </a:spcBef>
              <a:buFont typeface="Questrial"/>
              <a:buNone/>
              <a:defRPr sz="900"/>
            </a:lvl8pPr>
            <a:lvl9pPr marL="3657600" indent="0" rtl="0">
              <a:spcBef>
                <a:spcPts val="0"/>
              </a:spcBef>
              <a:buFont typeface="Questrial"/>
              <a:buNone/>
              <a:defRPr sz="900"/>
            </a:lvl9pPr>
          </a:lstStyle>
          <a:p>
            <a:endParaRPr/>
          </a:p>
        </p:txBody>
      </p:sp>
      <p:sp>
        <p:nvSpPr>
          <p:cNvPr id="107" name="Shape 107"/>
          <p:cNvSpPr txBox="1">
            <a:spLocks noGrp="1"/>
          </p:cNvSpPr>
          <p:nvPr>
            <p:ph type="body" idx="5"/>
          </p:nvPr>
        </p:nvSpPr>
        <p:spPr>
          <a:xfrm>
            <a:off x="5989319" y="2192866"/>
            <a:ext cx="2560319" cy="626533"/>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sz="2400" b="0">
                <a:solidFill>
                  <a:schemeClr val="lt1"/>
                </a:solidFill>
              </a:defRPr>
            </a:lvl1pPr>
            <a:lvl2pPr marL="457200" indent="0" rtl="0">
              <a:spcBef>
                <a:spcPts val="0"/>
              </a:spcBef>
              <a:buFont typeface="Questrial"/>
              <a:buNone/>
              <a:defRPr sz="2000" b="1"/>
            </a:lvl2pPr>
            <a:lvl3pPr marL="914400" indent="0" rtl="0">
              <a:spcBef>
                <a:spcPts val="0"/>
              </a:spcBef>
              <a:buFont typeface="Questrial"/>
              <a:buNone/>
              <a:defRPr sz="1800" b="1"/>
            </a:lvl3pPr>
            <a:lvl4pPr marL="1371600" indent="0" rtl="0">
              <a:spcBef>
                <a:spcPts val="0"/>
              </a:spcBef>
              <a:buFont typeface="Questrial"/>
              <a:buNone/>
              <a:defRPr sz="1600" b="1"/>
            </a:lvl4pPr>
            <a:lvl5pPr marL="1828800" indent="0" rtl="0">
              <a:spcBef>
                <a:spcPts val="0"/>
              </a:spcBef>
              <a:buFont typeface="Questrial"/>
              <a:buNone/>
              <a:defRPr sz="1600" b="1"/>
            </a:lvl5pPr>
            <a:lvl6pPr marL="2286000" indent="0" rtl="0">
              <a:spcBef>
                <a:spcPts val="0"/>
              </a:spcBef>
              <a:buFont typeface="Questrial"/>
              <a:buNone/>
              <a:defRPr sz="1600" b="1"/>
            </a:lvl6pPr>
            <a:lvl7pPr marL="2743200" indent="0" rtl="0">
              <a:spcBef>
                <a:spcPts val="0"/>
              </a:spcBef>
              <a:buFont typeface="Questrial"/>
              <a:buNone/>
              <a:defRPr sz="1600" b="1"/>
            </a:lvl7pPr>
            <a:lvl8pPr marL="3200400" indent="0" rtl="0">
              <a:spcBef>
                <a:spcPts val="0"/>
              </a:spcBef>
              <a:buFont typeface="Questrial"/>
              <a:buNone/>
              <a:defRPr sz="1600" b="1"/>
            </a:lvl8pPr>
            <a:lvl9pPr marL="3657600" indent="0" rtl="0">
              <a:spcBef>
                <a:spcPts val="0"/>
              </a:spcBef>
              <a:buFont typeface="Questrial"/>
              <a:buNone/>
              <a:defRPr sz="1600" b="1"/>
            </a:lvl9pPr>
          </a:lstStyle>
          <a:p>
            <a:endParaRPr/>
          </a:p>
        </p:txBody>
      </p:sp>
      <p:sp>
        <p:nvSpPr>
          <p:cNvPr id="108" name="Shape 108"/>
          <p:cNvSpPr txBox="1">
            <a:spLocks noGrp="1"/>
          </p:cNvSpPr>
          <p:nvPr>
            <p:ph type="body" idx="6"/>
          </p:nvPr>
        </p:nvSpPr>
        <p:spPr>
          <a:xfrm>
            <a:off x="5989319" y="2904564"/>
            <a:ext cx="2560319" cy="3359079"/>
          </a:xfrm>
          <a:prstGeom prst="rect">
            <a:avLst/>
          </a:prstGeom>
          <a:noFill/>
          <a:ln>
            <a:noFill/>
          </a:ln>
        </p:spPr>
        <p:txBody>
          <a:bodyPr lIns="91425" tIns="91425" rIns="91425" bIns="91425" anchor="t" anchorCtr="0"/>
          <a:lstStyle>
            <a:lvl1pPr marL="0" indent="0" rtl="0">
              <a:spcBef>
                <a:spcPts val="0"/>
              </a:spcBef>
              <a:buFont typeface="Questrial"/>
              <a:buNone/>
              <a:defRPr sz="1400"/>
            </a:lvl1pPr>
            <a:lvl2pPr marL="457200" indent="0" rtl="0">
              <a:spcBef>
                <a:spcPts val="0"/>
              </a:spcBef>
              <a:buFont typeface="Questrial"/>
              <a:buNone/>
              <a:defRPr sz="1200"/>
            </a:lvl2pPr>
            <a:lvl3pPr marL="914400" indent="0" rtl="0">
              <a:spcBef>
                <a:spcPts val="0"/>
              </a:spcBef>
              <a:buFont typeface="Questrial"/>
              <a:buNone/>
              <a:defRPr sz="1000"/>
            </a:lvl3pPr>
            <a:lvl4pPr marL="1371600" indent="0" rtl="0">
              <a:spcBef>
                <a:spcPts val="0"/>
              </a:spcBef>
              <a:buFont typeface="Questrial"/>
              <a:buNone/>
              <a:defRPr sz="900"/>
            </a:lvl4pPr>
            <a:lvl5pPr marL="1828800" indent="0" rtl="0">
              <a:spcBef>
                <a:spcPts val="0"/>
              </a:spcBef>
              <a:buFont typeface="Questrial"/>
              <a:buNone/>
              <a:defRPr sz="900"/>
            </a:lvl5pPr>
            <a:lvl6pPr marL="2286000" indent="0" rtl="0">
              <a:spcBef>
                <a:spcPts val="0"/>
              </a:spcBef>
              <a:buFont typeface="Questrial"/>
              <a:buNone/>
              <a:defRPr sz="900"/>
            </a:lvl6pPr>
            <a:lvl7pPr marL="2743200" indent="0" rtl="0">
              <a:spcBef>
                <a:spcPts val="0"/>
              </a:spcBef>
              <a:buFont typeface="Questrial"/>
              <a:buNone/>
              <a:defRPr sz="900"/>
            </a:lvl7pPr>
            <a:lvl8pPr marL="3200400" indent="0" rtl="0">
              <a:spcBef>
                <a:spcPts val="0"/>
              </a:spcBef>
              <a:buFont typeface="Questrial"/>
              <a:buNone/>
              <a:defRPr sz="900"/>
            </a:lvl8pPr>
            <a:lvl9pPr marL="3657600" indent="0" rtl="0">
              <a:spcBef>
                <a:spcPts val="0"/>
              </a:spcBef>
              <a:buFont typeface="Questrial"/>
              <a:buNone/>
              <a:defRPr sz="900"/>
            </a:lvl9pPr>
          </a:lstStyle>
          <a:p>
            <a:endParaRPr/>
          </a:p>
        </p:txBody>
      </p:sp>
      <p:sp>
        <p:nvSpPr>
          <p:cNvPr id="109" name="Shape 109"/>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10" name="Shape 110"/>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11" name="Shape 111"/>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endParaRPr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171700" y="762000"/>
            <a:ext cx="6381983" cy="1295400"/>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sz="40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1"/>
          </p:nvPr>
        </p:nvSpPr>
        <p:spPr>
          <a:xfrm>
            <a:off x="594360" y="4113339"/>
            <a:ext cx="2560319" cy="682765"/>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sz="2400" b="0">
                <a:solidFill>
                  <a:schemeClr val="lt1"/>
                </a:solidFill>
              </a:defRPr>
            </a:lvl1pPr>
            <a:lvl2pPr marL="457200" indent="0" rtl="0">
              <a:spcBef>
                <a:spcPts val="0"/>
              </a:spcBef>
              <a:buFont typeface="Questrial"/>
              <a:buNone/>
              <a:defRPr sz="2000" b="1"/>
            </a:lvl2pPr>
            <a:lvl3pPr marL="914400" indent="0" rtl="0">
              <a:spcBef>
                <a:spcPts val="0"/>
              </a:spcBef>
              <a:buFont typeface="Questrial"/>
              <a:buNone/>
              <a:defRPr sz="1800" b="1"/>
            </a:lvl3pPr>
            <a:lvl4pPr marL="1371600" indent="0" rtl="0">
              <a:spcBef>
                <a:spcPts val="0"/>
              </a:spcBef>
              <a:buFont typeface="Questrial"/>
              <a:buNone/>
              <a:defRPr sz="1600" b="1"/>
            </a:lvl4pPr>
            <a:lvl5pPr marL="1828800" indent="0" rtl="0">
              <a:spcBef>
                <a:spcPts val="0"/>
              </a:spcBef>
              <a:buFont typeface="Questrial"/>
              <a:buNone/>
              <a:defRPr sz="1600" b="1"/>
            </a:lvl5pPr>
            <a:lvl6pPr marL="2286000" indent="0" rtl="0">
              <a:spcBef>
                <a:spcPts val="0"/>
              </a:spcBef>
              <a:buFont typeface="Questrial"/>
              <a:buNone/>
              <a:defRPr sz="1600" b="1"/>
            </a:lvl6pPr>
            <a:lvl7pPr marL="2743200" indent="0" rtl="0">
              <a:spcBef>
                <a:spcPts val="0"/>
              </a:spcBef>
              <a:buFont typeface="Questrial"/>
              <a:buNone/>
              <a:defRPr sz="1600" b="1"/>
            </a:lvl7pPr>
            <a:lvl8pPr marL="3200400" indent="0" rtl="0">
              <a:spcBef>
                <a:spcPts val="0"/>
              </a:spcBef>
              <a:buFont typeface="Questrial"/>
              <a:buNone/>
              <a:defRPr sz="1600" b="1"/>
            </a:lvl8pPr>
            <a:lvl9pPr marL="3657600" indent="0" rtl="0">
              <a:spcBef>
                <a:spcPts val="0"/>
              </a:spcBef>
              <a:buFont typeface="Questrial"/>
              <a:buNone/>
              <a:defRPr sz="1600" b="1"/>
            </a:lvl9pPr>
          </a:lstStyle>
          <a:p>
            <a:endParaRPr/>
          </a:p>
        </p:txBody>
      </p:sp>
      <p:sp>
        <p:nvSpPr>
          <p:cNvPr id="115" name="Shape 115"/>
          <p:cNvSpPr>
            <a:spLocks noGrp="1"/>
          </p:cNvSpPr>
          <p:nvPr>
            <p:ph type="pic" idx="2"/>
          </p:nvPr>
        </p:nvSpPr>
        <p:spPr>
          <a:xfrm>
            <a:off x="594360" y="2331717"/>
            <a:ext cx="2560319" cy="1507300"/>
          </a:xfrm>
          <a:prstGeom prst="roundRect">
            <a:avLst>
              <a:gd name="adj" fmla="val 0"/>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lt1"/>
              </a:buClr>
              <a:buFont typeface="Arial"/>
              <a:buNone/>
              <a:defRPr sz="1600" b="0" i="0" u="none" strike="noStrike" cap="none" baseline="0">
                <a:solidFill>
                  <a:schemeClr val="lt1"/>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9pPr>
          </a:lstStyle>
          <a:p>
            <a:endParaRPr/>
          </a:p>
        </p:txBody>
      </p:sp>
      <p:sp>
        <p:nvSpPr>
          <p:cNvPr id="116" name="Shape 116"/>
          <p:cNvSpPr txBox="1">
            <a:spLocks noGrp="1"/>
          </p:cNvSpPr>
          <p:nvPr>
            <p:ph type="body" idx="3"/>
          </p:nvPr>
        </p:nvSpPr>
        <p:spPr>
          <a:xfrm>
            <a:off x="594360" y="4796103"/>
            <a:ext cx="2560319" cy="1467534"/>
          </a:xfrm>
          <a:prstGeom prst="rect">
            <a:avLst/>
          </a:prstGeom>
          <a:noFill/>
          <a:ln>
            <a:noFill/>
          </a:ln>
        </p:spPr>
        <p:txBody>
          <a:bodyPr lIns="91425" tIns="91425" rIns="91425" bIns="91425" anchor="t" anchorCtr="0"/>
          <a:lstStyle>
            <a:lvl1pPr marL="0" indent="0" rtl="0">
              <a:spcBef>
                <a:spcPts val="0"/>
              </a:spcBef>
              <a:buFont typeface="Questrial"/>
              <a:buNone/>
              <a:defRPr sz="1400"/>
            </a:lvl1pPr>
            <a:lvl2pPr marL="457200" indent="0" rtl="0">
              <a:spcBef>
                <a:spcPts val="0"/>
              </a:spcBef>
              <a:buFont typeface="Questrial"/>
              <a:buNone/>
              <a:defRPr sz="1200"/>
            </a:lvl2pPr>
            <a:lvl3pPr marL="914400" indent="0" rtl="0">
              <a:spcBef>
                <a:spcPts val="0"/>
              </a:spcBef>
              <a:buFont typeface="Questrial"/>
              <a:buNone/>
              <a:defRPr sz="1000"/>
            </a:lvl3pPr>
            <a:lvl4pPr marL="1371600" indent="0" rtl="0">
              <a:spcBef>
                <a:spcPts val="0"/>
              </a:spcBef>
              <a:buFont typeface="Questrial"/>
              <a:buNone/>
              <a:defRPr sz="900"/>
            </a:lvl4pPr>
            <a:lvl5pPr marL="1828800" indent="0" rtl="0">
              <a:spcBef>
                <a:spcPts val="0"/>
              </a:spcBef>
              <a:buFont typeface="Questrial"/>
              <a:buNone/>
              <a:defRPr sz="900"/>
            </a:lvl5pPr>
            <a:lvl6pPr marL="2286000" indent="0" rtl="0">
              <a:spcBef>
                <a:spcPts val="0"/>
              </a:spcBef>
              <a:buFont typeface="Questrial"/>
              <a:buNone/>
              <a:defRPr sz="900"/>
            </a:lvl6pPr>
            <a:lvl7pPr marL="2743200" indent="0" rtl="0">
              <a:spcBef>
                <a:spcPts val="0"/>
              </a:spcBef>
              <a:buFont typeface="Questrial"/>
              <a:buNone/>
              <a:defRPr sz="900"/>
            </a:lvl7pPr>
            <a:lvl8pPr marL="3200400" indent="0" rtl="0">
              <a:spcBef>
                <a:spcPts val="0"/>
              </a:spcBef>
              <a:buFont typeface="Questrial"/>
              <a:buNone/>
              <a:defRPr sz="900"/>
            </a:lvl8pPr>
            <a:lvl9pPr marL="3657600" indent="0" rtl="0">
              <a:spcBef>
                <a:spcPts val="0"/>
              </a:spcBef>
              <a:buFont typeface="Questrial"/>
              <a:buNone/>
              <a:defRPr sz="900"/>
            </a:lvl9pPr>
          </a:lstStyle>
          <a:p>
            <a:endParaRPr/>
          </a:p>
        </p:txBody>
      </p:sp>
      <p:sp>
        <p:nvSpPr>
          <p:cNvPr id="117" name="Shape 117"/>
          <p:cNvSpPr txBox="1">
            <a:spLocks noGrp="1"/>
          </p:cNvSpPr>
          <p:nvPr>
            <p:ph type="body" idx="4"/>
          </p:nvPr>
        </p:nvSpPr>
        <p:spPr>
          <a:xfrm>
            <a:off x="3291873" y="4113339"/>
            <a:ext cx="2560319" cy="682765"/>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sz="2400" b="0">
                <a:solidFill>
                  <a:schemeClr val="lt1"/>
                </a:solidFill>
              </a:defRPr>
            </a:lvl1pPr>
            <a:lvl2pPr marL="457200" indent="0" rtl="0">
              <a:spcBef>
                <a:spcPts val="0"/>
              </a:spcBef>
              <a:buFont typeface="Questrial"/>
              <a:buNone/>
              <a:defRPr sz="2000" b="1"/>
            </a:lvl2pPr>
            <a:lvl3pPr marL="914400" indent="0" rtl="0">
              <a:spcBef>
                <a:spcPts val="0"/>
              </a:spcBef>
              <a:buFont typeface="Questrial"/>
              <a:buNone/>
              <a:defRPr sz="1800" b="1"/>
            </a:lvl3pPr>
            <a:lvl4pPr marL="1371600" indent="0" rtl="0">
              <a:spcBef>
                <a:spcPts val="0"/>
              </a:spcBef>
              <a:buFont typeface="Questrial"/>
              <a:buNone/>
              <a:defRPr sz="1600" b="1"/>
            </a:lvl4pPr>
            <a:lvl5pPr marL="1828800" indent="0" rtl="0">
              <a:spcBef>
                <a:spcPts val="0"/>
              </a:spcBef>
              <a:buFont typeface="Questrial"/>
              <a:buNone/>
              <a:defRPr sz="1600" b="1"/>
            </a:lvl5pPr>
            <a:lvl6pPr marL="2286000" indent="0" rtl="0">
              <a:spcBef>
                <a:spcPts val="0"/>
              </a:spcBef>
              <a:buFont typeface="Questrial"/>
              <a:buNone/>
              <a:defRPr sz="1600" b="1"/>
            </a:lvl6pPr>
            <a:lvl7pPr marL="2743200" indent="0" rtl="0">
              <a:spcBef>
                <a:spcPts val="0"/>
              </a:spcBef>
              <a:buFont typeface="Questrial"/>
              <a:buNone/>
              <a:defRPr sz="1600" b="1"/>
            </a:lvl7pPr>
            <a:lvl8pPr marL="3200400" indent="0" rtl="0">
              <a:spcBef>
                <a:spcPts val="0"/>
              </a:spcBef>
              <a:buFont typeface="Questrial"/>
              <a:buNone/>
              <a:defRPr sz="1600" b="1"/>
            </a:lvl8pPr>
            <a:lvl9pPr marL="3657600" indent="0" rtl="0">
              <a:spcBef>
                <a:spcPts val="0"/>
              </a:spcBef>
              <a:buFont typeface="Questrial"/>
              <a:buNone/>
              <a:defRPr sz="1600" b="1"/>
            </a:lvl9pPr>
          </a:lstStyle>
          <a:p>
            <a:endParaRPr/>
          </a:p>
        </p:txBody>
      </p:sp>
      <p:sp>
        <p:nvSpPr>
          <p:cNvPr id="118" name="Shape 118"/>
          <p:cNvSpPr>
            <a:spLocks noGrp="1"/>
          </p:cNvSpPr>
          <p:nvPr>
            <p:ph type="pic" idx="5"/>
          </p:nvPr>
        </p:nvSpPr>
        <p:spPr>
          <a:xfrm>
            <a:off x="3291871" y="2331717"/>
            <a:ext cx="2560319" cy="1509861"/>
          </a:xfrm>
          <a:prstGeom prst="roundRect">
            <a:avLst>
              <a:gd name="adj" fmla="val 0"/>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lt1"/>
              </a:buClr>
              <a:buFont typeface="Arial"/>
              <a:buNone/>
              <a:defRPr sz="1600" b="0" i="0" u="none" strike="noStrike" cap="none" baseline="0">
                <a:solidFill>
                  <a:schemeClr val="lt1"/>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9pPr>
          </a:lstStyle>
          <a:p>
            <a:endParaRPr/>
          </a:p>
        </p:txBody>
      </p:sp>
      <p:sp>
        <p:nvSpPr>
          <p:cNvPr id="119" name="Shape 119"/>
          <p:cNvSpPr txBox="1">
            <a:spLocks noGrp="1"/>
          </p:cNvSpPr>
          <p:nvPr>
            <p:ph type="body" idx="6"/>
          </p:nvPr>
        </p:nvSpPr>
        <p:spPr>
          <a:xfrm>
            <a:off x="3290857" y="4796101"/>
            <a:ext cx="2560319" cy="1467534"/>
          </a:xfrm>
          <a:prstGeom prst="rect">
            <a:avLst/>
          </a:prstGeom>
          <a:noFill/>
          <a:ln>
            <a:noFill/>
          </a:ln>
        </p:spPr>
        <p:txBody>
          <a:bodyPr lIns="91425" tIns="91425" rIns="91425" bIns="91425" anchor="t" anchorCtr="0"/>
          <a:lstStyle>
            <a:lvl1pPr marL="0" indent="0" rtl="0">
              <a:spcBef>
                <a:spcPts val="0"/>
              </a:spcBef>
              <a:buFont typeface="Questrial"/>
              <a:buNone/>
              <a:defRPr sz="1400"/>
            </a:lvl1pPr>
            <a:lvl2pPr marL="457200" indent="0" rtl="0">
              <a:spcBef>
                <a:spcPts val="0"/>
              </a:spcBef>
              <a:buFont typeface="Questrial"/>
              <a:buNone/>
              <a:defRPr sz="1200"/>
            </a:lvl2pPr>
            <a:lvl3pPr marL="914400" indent="0" rtl="0">
              <a:spcBef>
                <a:spcPts val="0"/>
              </a:spcBef>
              <a:buFont typeface="Questrial"/>
              <a:buNone/>
              <a:defRPr sz="1000"/>
            </a:lvl3pPr>
            <a:lvl4pPr marL="1371600" indent="0" rtl="0">
              <a:spcBef>
                <a:spcPts val="0"/>
              </a:spcBef>
              <a:buFont typeface="Questrial"/>
              <a:buNone/>
              <a:defRPr sz="900"/>
            </a:lvl4pPr>
            <a:lvl5pPr marL="1828800" indent="0" rtl="0">
              <a:spcBef>
                <a:spcPts val="0"/>
              </a:spcBef>
              <a:buFont typeface="Questrial"/>
              <a:buNone/>
              <a:defRPr sz="900"/>
            </a:lvl5pPr>
            <a:lvl6pPr marL="2286000" indent="0" rtl="0">
              <a:spcBef>
                <a:spcPts val="0"/>
              </a:spcBef>
              <a:buFont typeface="Questrial"/>
              <a:buNone/>
              <a:defRPr sz="900"/>
            </a:lvl6pPr>
            <a:lvl7pPr marL="2743200" indent="0" rtl="0">
              <a:spcBef>
                <a:spcPts val="0"/>
              </a:spcBef>
              <a:buFont typeface="Questrial"/>
              <a:buNone/>
              <a:defRPr sz="900"/>
            </a:lvl7pPr>
            <a:lvl8pPr marL="3200400" indent="0" rtl="0">
              <a:spcBef>
                <a:spcPts val="0"/>
              </a:spcBef>
              <a:buFont typeface="Questrial"/>
              <a:buNone/>
              <a:defRPr sz="900"/>
            </a:lvl8pPr>
            <a:lvl9pPr marL="3657600" indent="0" rtl="0">
              <a:spcBef>
                <a:spcPts val="0"/>
              </a:spcBef>
              <a:buFont typeface="Questrial"/>
              <a:buNone/>
              <a:defRPr sz="900"/>
            </a:lvl9pPr>
          </a:lstStyle>
          <a:p>
            <a:endParaRPr/>
          </a:p>
        </p:txBody>
      </p:sp>
      <p:sp>
        <p:nvSpPr>
          <p:cNvPr id="120" name="Shape 120"/>
          <p:cNvSpPr txBox="1">
            <a:spLocks noGrp="1"/>
          </p:cNvSpPr>
          <p:nvPr>
            <p:ph type="body" idx="7"/>
          </p:nvPr>
        </p:nvSpPr>
        <p:spPr>
          <a:xfrm>
            <a:off x="5993364" y="4113339"/>
            <a:ext cx="2560319" cy="682765"/>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sz="2400" b="0">
                <a:solidFill>
                  <a:schemeClr val="lt1"/>
                </a:solidFill>
              </a:defRPr>
            </a:lvl1pPr>
            <a:lvl2pPr marL="457200" indent="0" rtl="0">
              <a:spcBef>
                <a:spcPts val="0"/>
              </a:spcBef>
              <a:buFont typeface="Questrial"/>
              <a:buNone/>
              <a:defRPr sz="2000" b="1"/>
            </a:lvl2pPr>
            <a:lvl3pPr marL="914400" indent="0" rtl="0">
              <a:spcBef>
                <a:spcPts val="0"/>
              </a:spcBef>
              <a:buFont typeface="Questrial"/>
              <a:buNone/>
              <a:defRPr sz="1800" b="1"/>
            </a:lvl3pPr>
            <a:lvl4pPr marL="1371600" indent="0" rtl="0">
              <a:spcBef>
                <a:spcPts val="0"/>
              </a:spcBef>
              <a:buFont typeface="Questrial"/>
              <a:buNone/>
              <a:defRPr sz="1600" b="1"/>
            </a:lvl4pPr>
            <a:lvl5pPr marL="1828800" indent="0" rtl="0">
              <a:spcBef>
                <a:spcPts val="0"/>
              </a:spcBef>
              <a:buFont typeface="Questrial"/>
              <a:buNone/>
              <a:defRPr sz="1600" b="1"/>
            </a:lvl5pPr>
            <a:lvl6pPr marL="2286000" indent="0" rtl="0">
              <a:spcBef>
                <a:spcPts val="0"/>
              </a:spcBef>
              <a:buFont typeface="Questrial"/>
              <a:buNone/>
              <a:defRPr sz="1600" b="1"/>
            </a:lvl6pPr>
            <a:lvl7pPr marL="2743200" indent="0" rtl="0">
              <a:spcBef>
                <a:spcPts val="0"/>
              </a:spcBef>
              <a:buFont typeface="Questrial"/>
              <a:buNone/>
              <a:defRPr sz="1600" b="1"/>
            </a:lvl7pPr>
            <a:lvl8pPr marL="3200400" indent="0" rtl="0">
              <a:spcBef>
                <a:spcPts val="0"/>
              </a:spcBef>
              <a:buFont typeface="Questrial"/>
              <a:buNone/>
              <a:defRPr sz="1600" b="1"/>
            </a:lvl8pPr>
            <a:lvl9pPr marL="3657600" indent="0" rtl="0">
              <a:spcBef>
                <a:spcPts val="0"/>
              </a:spcBef>
              <a:buFont typeface="Questrial"/>
              <a:buNone/>
              <a:defRPr sz="1600" b="1"/>
            </a:lvl9pPr>
          </a:lstStyle>
          <a:p>
            <a:endParaRPr/>
          </a:p>
        </p:txBody>
      </p:sp>
      <p:sp>
        <p:nvSpPr>
          <p:cNvPr id="121" name="Shape 121"/>
          <p:cNvSpPr>
            <a:spLocks noGrp="1"/>
          </p:cNvSpPr>
          <p:nvPr>
            <p:ph type="pic" idx="8"/>
          </p:nvPr>
        </p:nvSpPr>
        <p:spPr>
          <a:xfrm>
            <a:off x="5993364" y="2331721"/>
            <a:ext cx="2560319" cy="1508919"/>
          </a:xfrm>
          <a:prstGeom prst="roundRect">
            <a:avLst>
              <a:gd name="adj" fmla="val 0"/>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lt1"/>
              </a:buClr>
              <a:buFont typeface="Arial"/>
              <a:buNone/>
              <a:defRPr sz="1600" b="0" i="0" u="none" strike="noStrike" cap="none" baseline="0">
                <a:solidFill>
                  <a:schemeClr val="lt1"/>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600" b="0" i="0" u="none" strike="noStrike" cap="none" baseline="0">
                <a:solidFill>
                  <a:srgbClr val="000000"/>
                </a:solidFill>
                <a:latin typeface="Arial"/>
                <a:ea typeface="Arial"/>
                <a:cs typeface="Arial"/>
                <a:sym typeface="Arial"/>
                <a:rtl val="0"/>
              </a:defRPr>
            </a:lvl9pPr>
          </a:lstStyle>
          <a:p>
            <a:endParaRPr/>
          </a:p>
        </p:txBody>
      </p:sp>
      <p:sp>
        <p:nvSpPr>
          <p:cNvPr id="122" name="Shape 122"/>
          <p:cNvSpPr txBox="1">
            <a:spLocks noGrp="1"/>
          </p:cNvSpPr>
          <p:nvPr>
            <p:ph type="body" idx="9"/>
          </p:nvPr>
        </p:nvSpPr>
        <p:spPr>
          <a:xfrm>
            <a:off x="5993271" y="4796100"/>
            <a:ext cx="2560319" cy="1467534"/>
          </a:xfrm>
          <a:prstGeom prst="rect">
            <a:avLst/>
          </a:prstGeom>
          <a:noFill/>
          <a:ln>
            <a:noFill/>
          </a:ln>
        </p:spPr>
        <p:txBody>
          <a:bodyPr lIns="91425" tIns="91425" rIns="91425" bIns="91425" anchor="t" anchorCtr="0"/>
          <a:lstStyle>
            <a:lvl1pPr marL="0" indent="0" rtl="0">
              <a:spcBef>
                <a:spcPts val="0"/>
              </a:spcBef>
              <a:buFont typeface="Questrial"/>
              <a:buNone/>
              <a:defRPr sz="1400"/>
            </a:lvl1pPr>
            <a:lvl2pPr marL="457200" indent="0" rtl="0">
              <a:spcBef>
                <a:spcPts val="0"/>
              </a:spcBef>
              <a:buFont typeface="Questrial"/>
              <a:buNone/>
              <a:defRPr sz="1200"/>
            </a:lvl2pPr>
            <a:lvl3pPr marL="914400" indent="0" rtl="0">
              <a:spcBef>
                <a:spcPts val="0"/>
              </a:spcBef>
              <a:buFont typeface="Questrial"/>
              <a:buNone/>
              <a:defRPr sz="1000"/>
            </a:lvl3pPr>
            <a:lvl4pPr marL="1371600" indent="0" rtl="0">
              <a:spcBef>
                <a:spcPts val="0"/>
              </a:spcBef>
              <a:buFont typeface="Questrial"/>
              <a:buNone/>
              <a:defRPr sz="900"/>
            </a:lvl4pPr>
            <a:lvl5pPr marL="1828800" indent="0" rtl="0">
              <a:spcBef>
                <a:spcPts val="0"/>
              </a:spcBef>
              <a:buFont typeface="Questrial"/>
              <a:buNone/>
              <a:defRPr sz="900"/>
            </a:lvl5pPr>
            <a:lvl6pPr marL="2286000" indent="0" rtl="0">
              <a:spcBef>
                <a:spcPts val="0"/>
              </a:spcBef>
              <a:buFont typeface="Questrial"/>
              <a:buNone/>
              <a:defRPr sz="900"/>
            </a:lvl6pPr>
            <a:lvl7pPr marL="2743200" indent="0" rtl="0">
              <a:spcBef>
                <a:spcPts val="0"/>
              </a:spcBef>
              <a:buFont typeface="Questrial"/>
              <a:buNone/>
              <a:defRPr sz="900"/>
            </a:lvl7pPr>
            <a:lvl8pPr marL="3200400" indent="0" rtl="0">
              <a:spcBef>
                <a:spcPts val="0"/>
              </a:spcBef>
              <a:buFont typeface="Questrial"/>
              <a:buNone/>
              <a:defRPr sz="900"/>
            </a:lvl8pPr>
            <a:lvl9pPr marL="3657600" indent="0" rtl="0">
              <a:spcBef>
                <a:spcPts val="0"/>
              </a:spcBef>
              <a:buFont typeface="Questrial"/>
              <a:buNone/>
              <a:defRPr sz="900"/>
            </a:lvl9pPr>
          </a:lstStyle>
          <a:p>
            <a:endParaRPr/>
          </a:p>
        </p:txBody>
      </p:sp>
      <p:sp>
        <p:nvSpPr>
          <p:cNvPr id="123" name="Shape 123"/>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24" name="Shape 124"/>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25" name="Shape 125"/>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endParaRPr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171700" y="764372"/>
            <a:ext cx="6377938" cy="1293026"/>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sz="40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body" idx="1"/>
          </p:nvPr>
        </p:nvSpPr>
        <p:spPr>
          <a:xfrm rot="5400000">
            <a:off x="2537457" y="251458"/>
            <a:ext cx="4069079" cy="7955280"/>
          </a:xfrm>
          <a:prstGeom prst="rect">
            <a:avLst/>
          </a:prstGeom>
          <a:noFill/>
          <a:ln>
            <a:noFill/>
          </a:ln>
        </p:spPr>
        <p:txBody>
          <a:bodyPr lIns="91425" tIns="91425" rIns="91425" bIns="91425" anchor="t" anchorCtr="0"/>
          <a:lstStyle>
            <a:lvl1pPr marL="228600" indent="190500" algn="l" rtl="0">
              <a:lnSpc>
                <a:spcPct val="90000"/>
              </a:lnSpc>
              <a:spcBef>
                <a:spcPts val="1000"/>
              </a:spcBef>
              <a:buClr>
                <a:schemeClr val="lt1"/>
              </a:buClr>
              <a:buFont typeface="Arial"/>
              <a:buChar char="•"/>
              <a:defRPr sz="2200">
                <a:solidFill>
                  <a:schemeClr val="lt1"/>
                </a:solidFill>
                <a:latin typeface="Questrial"/>
                <a:ea typeface="Questrial"/>
                <a:cs typeface="Questrial"/>
                <a:sym typeface="Questrial"/>
              </a:defRPr>
            </a:lvl1pPr>
            <a:lvl2pPr marL="685800" indent="152400" algn="l" rtl="0">
              <a:lnSpc>
                <a:spcPct val="90000"/>
              </a:lnSpc>
              <a:spcBef>
                <a:spcPts val="500"/>
              </a:spcBef>
              <a:buClr>
                <a:schemeClr val="lt1"/>
              </a:buClr>
              <a:buFont typeface="Arial"/>
              <a:buChar char="•"/>
              <a:defRPr sz="2000">
                <a:solidFill>
                  <a:schemeClr val="lt1"/>
                </a:solidFill>
                <a:latin typeface="Questrial"/>
                <a:ea typeface="Questrial"/>
                <a:cs typeface="Questrial"/>
                <a:sym typeface="Questrial"/>
              </a:defRPr>
            </a:lvl2pPr>
            <a:lvl3pPr marL="1143000" indent="114300" algn="l" rtl="0">
              <a:lnSpc>
                <a:spcPct val="90000"/>
              </a:lnSpc>
              <a:spcBef>
                <a:spcPts val="500"/>
              </a:spcBef>
              <a:buClr>
                <a:schemeClr val="lt1"/>
              </a:buClr>
              <a:buFont typeface="Arial"/>
              <a:buChar char="•"/>
              <a:defRPr sz="1800">
                <a:solidFill>
                  <a:schemeClr val="lt1"/>
                </a:solidFill>
                <a:latin typeface="Questrial"/>
                <a:ea typeface="Questrial"/>
                <a:cs typeface="Questrial"/>
                <a:sym typeface="Questrial"/>
              </a:defRPr>
            </a:lvl3pPr>
            <a:lvl4pPr marL="1600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4pPr>
            <a:lvl5pPr marL="20574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5pPr>
            <a:lvl6pPr marL="25146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6pPr>
            <a:lvl7pPr marL="29718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7pPr>
            <a:lvl8pPr marL="34290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8pPr>
            <a:lvl9pPr marL="3886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9pPr>
          </a:lstStyle>
          <a:p>
            <a:endParaRPr/>
          </a:p>
        </p:txBody>
      </p:sp>
      <p:sp>
        <p:nvSpPr>
          <p:cNvPr id="129" name="Shape 129"/>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30" name="Shape 130"/>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31" name="Shape 131"/>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50" b="0" i="0" u="none" strike="noStrike" cap="none" baseline="0">
                <a:solidFill>
                  <a:schemeClr val="lt1"/>
                </a:solidFill>
                <a:latin typeface="Arial"/>
                <a:ea typeface="Arial"/>
                <a:cs typeface="Arial"/>
                <a:sym typeface="Arial"/>
                <a:rtl val="0"/>
              </a:rPr>
              <a:t>‹#›</a:t>
            </a:fld>
            <a:endParaRPr lang="en-US"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2"/>
        <p:cNvGrpSpPr/>
        <p:nvPr/>
      </p:nvGrpSpPr>
      <p:grpSpPr>
        <a:xfrm>
          <a:off x="0" y="0"/>
          <a:ext cx="0" cy="0"/>
          <a:chOff x="0" y="0"/>
          <a:chExt cx="0" cy="0"/>
        </a:xfrm>
      </p:grpSpPr>
      <p:pic>
        <p:nvPicPr>
          <p:cNvPr id="133" name="Shape 133"/>
          <p:cNvPicPr preferRelativeResize="0"/>
          <p:nvPr/>
        </p:nvPicPr>
        <p:blipFill rotWithShape="1">
          <a:blip r:embed="rId2">
            <a:alphaModFix/>
          </a:blip>
          <a:srcRect/>
          <a:stretch/>
        </p:blipFill>
        <p:spPr>
          <a:xfrm>
            <a:off x="0" y="4995862"/>
            <a:ext cx="9144000" cy="1862137"/>
          </a:xfrm>
          <a:prstGeom prst="rect">
            <a:avLst/>
          </a:prstGeom>
          <a:noFill/>
          <a:ln>
            <a:noFill/>
          </a:ln>
        </p:spPr>
      </p:pic>
      <p:sp>
        <p:nvSpPr>
          <p:cNvPr id="134" name="Shape 134"/>
          <p:cNvSpPr txBox="1">
            <a:spLocks noGrp="1"/>
          </p:cNvSpPr>
          <p:nvPr>
            <p:ph type="title"/>
          </p:nvPr>
        </p:nvSpPr>
        <p:spPr>
          <a:xfrm rot="5400000">
            <a:off x="5653775" y="2099995"/>
            <a:ext cx="4248674" cy="1543048"/>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5" name="Shape 135"/>
          <p:cNvSpPr txBox="1">
            <a:spLocks noGrp="1"/>
          </p:cNvSpPr>
          <p:nvPr>
            <p:ph type="body" idx="1"/>
          </p:nvPr>
        </p:nvSpPr>
        <p:spPr>
          <a:xfrm rot="5400000">
            <a:off x="1608509" y="-268025"/>
            <a:ext cx="4249732" cy="6278034"/>
          </a:xfrm>
          <a:prstGeom prst="rect">
            <a:avLst/>
          </a:prstGeom>
          <a:noFill/>
          <a:ln>
            <a:noFill/>
          </a:ln>
        </p:spPr>
        <p:txBody>
          <a:bodyPr lIns="91425" tIns="91425" rIns="91425" bIns="91425" anchor="t" anchorCtr="0"/>
          <a:lstStyle>
            <a:lvl1pPr marL="228600" indent="190500" algn="l" rtl="0">
              <a:lnSpc>
                <a:spcPct val="90000"/>
              </a:lnSpc>
              <a:spcBef>
                <a:spcPts val="1000"/>
              </a:spcBef>
              <a:buClr>
                <a:schemeClr val="lt1"/>
              </a:buClr>
              <a:buFont typeface="Arial"/>
              <a:buChar char="•"/>
              <a:defRPr sz="2200">
                <a:solidFill>
                  <a:schemeClr val="lt1"/>
                </a:solidFill>
                <a:latin typeface="Questrial"/>
                <a:ea typeface="Questrial"/>
                <a:cs typeface="Questrial"/>
                <a:sym typeface="Questrial"/>
              </a:defRPr>
            </a:lvl1pPr>
            <a:lvl2pPr marL="685800" indent="152400" algn="l" rtl="0">
              <a:lnSpc>
                <a:spcPct val="90000"/>
              </a:lnSpc>
              <a:spcBef>
                <a:spcPts val="500"/>
              </a:spcBef>
              <a:buClr>
                <a:schemeClr val="lt1"/>
              </a:buClr>
              <a:buFont typeface="Arial"/>
              <a:buChar char="•"/>
              <a:defRPr sz="2000">
                <a:solidFill>
                  <a:schemeClr val="lt1"/>
                </a:solidFill>
                <a:latin typeface="Questrial"/>
                <a:ea typeface="Questrial"/>
                <a:cs typeface="Questrial"/>
                <a:sym typeface="Questrial"/>
              </a:defRPr>
            </a:lvl2pPr>
            <a:lvl3pPr marL="1143000" indent="114300" algn="l" rtl="0">
              <a:lnSpc>
                <a:spcPct val="90000"/>
              </a:lnSpc>
              <a:spcBef>
                <a:spcPts val="500"/>
              </a:spcBef>
              <a:buClr>
                <a:schemeClr val="lt1"/>
              </a:buClr>
              <a:buFont typeface="Arial"/>
              <a:buChar char="•"/>
              <a:defRPr sz="1800">
                <a:solidFill>
                  <a:schemeClr val="lt1"/>
                </a:solidFill>
                <a:latin typeface="Questrial"/>
                <a:ea typeface="Questrial"/>
                <a:cs typeface="Questrial"/>
                <a:sym typeface="Questrial"/>
              </a:defRPr>
            </a:lvl3pPr>
            <a:lvl4pPr marL="1600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4pPr>
            <a:lvl5pPr marL="20574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5pPr>
            <a:lvl6pPr marL="25146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6pPr>
            <a:lvl7pPr marL="29718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7pPr>
            <a:lvl8pPr marL="34290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8pPr>
            <a:lvl9pPr marL="3886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9pPr>
          </a:lstStyle>
          <a:p>
            <a:endParaRPr/>
          </a:p>
        </p:txBody>
      </p:sp>
      <p:sp>
        <p:nvSpPr>
          <p:cNvPr id="136" name="Shape 136"/>
          <p:cNvSpPr txBox="1">
            <a:spLocks noGrp="1"/>
          </p:cNvSpPr>
          <p:nvPr>
            <p:ph type="dt" idx="10"/>
          </p:nvPr>
        </p:nvSpPr>
        <p:spPr>
          <a:xfrm>
            <a:off x="5562176" y="381001"/>
            <a:ext cx="2183130"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37" name="Shape 137"/>
          <p:cNvSpPr txBox="1">
            <a:spLocks noGrp="1"/>
          </p:cNvSpPr>
          <p:nvPr>
            <p:ph type="ftr" idx="11"/>
          </p:nvPr>
        </p:nvSpPr>
        <p:spPr>
          <a:xfrm>
            <a:off x="594360" y="381001"/>
            <a:ext cx="4830654"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38" name="Shape 138"/>
          <p:cNvSpPr txBox="1">
            <a:spLocks noGrp="1"/>
          </p:cNvSpPr>
          <p:nvPr>
            <p:ph type="sldNum" idx="12"/>
          </p:nvPr>
        </p:nvSpPr>
        <p:spPr>
          <a:xfrm>
            <a:off x="7882464" y="381001"/>
            <a:ext cx="6671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endParaRPr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0" y="4995862"/>
            <a:ext cx="9144000" cy="1862137"/>
          </a:xfrm>
          <a:prstGeom prst="rect">
            <a:avLst/>
          </a:prstGeom>
          <a:noFill/>
          <a:ln>
            <a:noFill/>
          </a:ln>
        </p:spPr>
      </p:pic>
      <p:sp>
        <p:nvSpPr>
          <p:cNvPr id="19" name="Shape 19"/>
          <p:cNvSpPr txBox="1">
            <a:spLocks noGrp="1"/>
          </p:cNvSpPr>
          <p:nvPr>
            <p:ph type="ctrTitle"/>
          </p:nvPr>
        </p:nvSpPr>
        <p:spPr>
          <a:xfrm>
            <a:off x="914400" y="1803405"/>
            <a:ext cx="7315200" cy="1825096"/>
          </a:xfrm>
          <a:prstGeom prst="rect">
            <a:avLst/>
          </a:prstGeom>
          <a:noFill/>
          <a:ln>
            <a:noFill/>
          </a:ln>
        </p:spPr>
        <p:txBody>
          <a:bodyPr lIns="91425" tIns="91425" rIns="91425" bIns="91425" anchor="b" anchorCtr="0"/>
          <a:lstStyle>
            <a:lvl1pPr marL="0" marR="0" indent="0" algn="l" rtl="0">
              <a:lnSpc>
                <a:spcPct val="90000"/>
              </a:lnSpc>
              <a:spcBef>
                <a:spcPts val="0"/>
              </a:spcBef>
              <a:spcAft>
                <a:spcPts val="0"/>
              </a:spcAft>
              <a:buClr>
                <a:schemeClr val="lt1"/>
              </a:buClr>
              <a:buFont typeface="Questrial"/>
              <a:buNone/>
              <a:defRPr sz="6000" b="0" i="0" u="none" strike="noStrike" cap="none" baseline="0">
                <a:solidFill>
                  <a:schemeClr val="lt1"/>
                </a:solidFill>
                <a:latin typeface="Questrial"/>
                <a:ea typeface="Questrial"/>
                <a:cs typeface="Questrial"/>
                <a:sym typeface="Questrial"/>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20" name="Shape 20"/>
          <p:cNvSpPr txBox="1">
            <a:spLocks noGrp="1"/>
          </p:cNvSpPr>
          <p:nvPr>
            <p:ph type="subTitle" idx="1"/>
          </p:nvPr>
        </p:nvSpPr>
        <p:spPr>
          <a:xfrm>
            <a:off x="914400" y="3632201"/>
            <a:ext cx="7315200" cy="685799"/>
          </a:xfrm>
          <a:prstGeom prst="rect">
            <a:avLst/>
          </a:prstGeom>
          <a:noFill/>
          <a:ln>
            <a:noFill/>
          </a:ln>
        </p:spPr>
        <p:txBody>
          <a:bodyPr lIns="91425" tIns="91425" rIns="91425" bIns="91425" anchor="t" anchorCtr="0"/>
          <a:lstStyle>
            <a:lvl1pPr marL="0" marR="0" indent="0" algn="l" rtl="0">
              <a:lnSpc>
                <a:spcPct val="90000"/>
              </a:lnSpc>
              <a:spcBef>
                <a:spcPts val="1000"/>
              </a:spcBef>
              <a:spcAft>
                <a:spcPts val="0"/>
              </a:spcAft>
              <a:buClr>
                <a:schemeClr val="lt1"/>
              </a:buClr>
              <a:buFont typeface="Arial"/>
              <a:buNone/>
              <a:defRPr sz="2000" b="0" i="0" u="none" strike="noStrike" cap="none" baseline="0">
                <a:solidFill>
                  <a:schemeClr val="lt1"/>
                </a:solidFill>
                <a:latin typeface="Questrial"/>
                <a:ea typeface="Questrial"/>
                <a:cs typeface="Questrial"/>
                <a:sym typeface="Questrial"/>
                <a:rtl val="0"/>
              </a:defRPr>
            </a:lvl1pPr>
            <a:lvl2pPr marL="457200" marR="0" indent="0" algn="ctr" rtl="0">
              <a:lnSpc>
                <a:spcPct val="90000"/>
              </a:lnSpc>
              <a:spcBef>
                <a:spcPts val="500"/>
              </a:spcBef>
              <a:spcAft>
                <a:spcPts val="0"/>
              </a:spcAft>
              <a:buClr>
                <a:schemeClr val="lt1"/>
              </a:buClr>
              <a:buFont typeface="Arial"/>
              <a:buNone/>
              <a:defRPr sz="2000" b="0" i="0" u="none" strike="noStrike" cap="none" baseline="0">
                <a:solidFill>
                  <a:schemeClr val="lt1"/>
                </a:solidFill>
                <a:latin typeface="Questrial"/>
                <a:ea typeface="Questrial"/>
                <a:cs typeface="Questrial"/>
                <a:sym typeface="Questrial"/>
                <a:rtl val="0"/>
              </a:defRPr>
            </a:lvl2pPr>
            <a:lvl3pPr marL="914400" marR="0" indent="0" algn="ctr" rtl="0">
              <a:lnSpc>
                <a:spcPct val="90000"/>
              </a:lnSpc>
              <a:spcBef>
                <a:spcPts val="500"/>
              </a:spcBef>
              <a:spcAft>
                <a:spcPts val="0"/>
              </a:spcAft>
              <a:buClr>
                <a:schemeClr val="lt1"/>
              </a:buClr>
              <a:buFont typeface="Arial"/>
              <a:buNone/>
              <a:defRPr sz="1800" b="0" i="0" u="none" strike="noStrike" cap="none" baseline="0">
                <a:solidFill>
                  <a:schemeClr val="lt1"/>
                </a:solidFill>
                <a:latin typeface="Questrial"/>
                <a:ea typeface="Questrial"/>
                <a:cs typeface="Questrial"/>
                <a:sym typeface="Questrial"/>
                <a:rtl val="0"/>
              </a:defRPr>
            </a:lvl3pPr>
            <a:lvl4pPr marL="1371600" marR="0" indent="0" algn="ctr" rtl="0">
              <a:lnSpc>
                <a:spcPct val="90000"/>
              </a:lnSpc>
              <a:spcBef>
                <a:spcPts val="500"/>
              </a:spcBef>
              <a:spcAft>
                <a:spcPts val="0"/>
              </a:spcAft>
              <a:buClr>
                <a:schemeClr val="lt1"/>
              </a:buClr>
              <a:buFont typeface="Arial"/>
              <a:buNone/>
              <a:defRPr sz="1600" b="0" i="0" u="none" strike="noStrike" cap="none" baseline="0">
                <a:solidFill>
                  <a:schemeClr val="lt1"/>
                </a:solidFill>
                <a:latin typeface="Questrial"/>
                <a:ea typeface="Questrial"/>
                <a:cs typeface="Questrial"/>
                <a:sym typeface="Questrial"/>
                <a:rtl val="0"/>
              </a:defRPr>
            </a:lvl4pPr>
            <a:lvl5pPr marL="1828800" marR="0" indent="0" algn="ctr" rtl="0">
              <a:lnSpc>
                <a:spcPct val="90000"/>
              </a:lnSpc>
              <a:spcBef>
                <a:spcPts val="500"/>
              </a:spcBef>
              <a:spcAft>
                <a:spcPts val="0"/>
              </a:spcAft>
              <a:buClr>
                <a:schemeClr val="lt1"/>
              </a:buClr>
              <a:buFont typeface="Arial"/>
              <a:buNone/>
              <a:defRPr sz="1600" b="0" i="0" u="none" strike="noStrike" cap="none" baseline="0">
                <a:solidFill>
                  <a:schemeClr val="lt1"/>
                </a:solidFill>
                <a:latin typeface="Questrial"/>
                <a:ea typeface="Questrial"/>
                <a:cs typeface="Questrial"/>
                <a:sym typeface="Questrial"/>
                <a:rtl val="0"/>
              </a:defRPr>
            </a:lvl5pPr>
            <a:lvl6pPr marL="2286000" marR="0" indent="0" algn="ctr" rtl="0">
              <a:lnSpc>
                <a:spcPct val="90000"/>
              </a:lnSpc>
              <a:spcBef>
                <a:spcPts val="500"/>
              </a:spcBef>
              <a:spcAft>
                <a:spcPts val="0"/>
              </a:spcAft>
              <a:buClr>
                <a:schemeClr val="lt1"/>
              </a:buClr>
              <a:buFont typeface="Arial"/>
              <a:buNone/>
              <a:defRPr sz="1600" b="0" i="0" u="none" strike="noStrike" cap="none" baseline="0">
                <a:solidFill>
                  <a:schemeClr val="lt1"/>
                </a:solidFill>
                <a:latin typeface="Questrial"/>
                <a:ea typeface="Questrial"/>
                <a:cs typeface="Questrial"/>
                <a:sym typeface="Questrial"/>
                <a:rtl val="0"/>
              </a:defRPr>
            </a:lvl6pPr>
            <a:lvl7pPr marL="2743200" marR="0" indent="0" algn="ctr" rtl="0">
              <a:lnSpc>
                <a:spcPct val="90000"/>
              </a:lnSpc>
              <a:spcBef>
                <a:spcPts val="500"/>
              </a:spcBef>
              <a:spcAft>
                <a:spcPts val="0"/>
              </a:spcAft>
              <a:buClr>
                <a:schemeClr val="lt1"/>
              </a:buClr>
              <a:buFont typeface="Arial"/>
              <a:buNone/>
              <a:defRPr sz="1600" b="0" i="0" u="none" strike="noStrike" cap="none" baseline="0">
                <a:solidFill>
                  <a:schemeClr val="lt1"/>
                </a:solidFill>
                <a:latin typeface="Questrial"/>
                <a:ea typeface="Questrial"/>
                <a:cs typeface="Questrial"/>
                <a:sym typeface="Questrial"/>
                <a:rtl val="0"/>
              </a:defRPr>
            </a:lvl7pPr>
            <a:lvl8pPr marL="3200400" marR="0" indent="0" algn="ctr" rtl="0">
              <a:lnSpc>
                <a:spcPct val="90000"/>
              </a:lnSpc>
              <a:spcBef>
                <a:spcPts val="500"/>
              </a:spcBef>
              <a:spcAft>
                <a:spcPts val="0"/>
              </a:spcAft>
              <a:buClr>
                <a:schemeClr val="lt1"/>
              </a:buClr>
              <a:buFont typeface="Arial"/>
              <a:buNone/>
              <a:defRPr sz="1600" b="0" i="0" u="none" strike="noStrike" cap="none" baseline="0">
                <a:solidFill>
                  <a:schemeClr val="lt1"/>
                </a:solidFill>
                <a:latin typeface="Questrial"/>
                <a:ea typeface="Questrial"/>
                <a:cs typeface="Questrial"/>
                <a:sym typeface="Questrial"/>
                <a:rtl val="0"/>
              </a:defRPr>
            </a:lvl8pPr>
            <a:lvl9pPr marL="3657600" marR="0" indent="0" algn="ctr" rtl="0">
              <a:lnSpc>
                <a:spcPct val="90000"/>
              </a:lnSpc>
              <a:spcBef>
                <a:spcPts val="500"/>
              </a:spcBef>
              <a:spcAft>
                <a:spcPts val="0"/>
              </a:spcAft>
              <a:buClr>
                <a:schemeClr val="lt1"/>
              </a:buClr>
              <a:buFont typeface="Arial"/>
              <a:buNone/>
              <a:defRPr sz="1600" b="0" i="0" u="none" strike="noStrike" cap="none" baseline="0">
                <a:solidFill>
                  <a:schemeClr val="lt1"/>
                </a:solidFill>
                <a:latin typeface="Questrial"/>
                <a:ea typeface="Questrial"/>
                <a:cs typeface="Questrial"/>
                <a:sym typeface="Questrial"/>
                <a:rtl val="0"/>
              </a:defRPr>
            </a:lvl9pPr>
          </a:lstStyle>
          <a:p>
            <a:endParaRPr/>
          </a:p>
        </p:txBody>
      </p:sp>
      <p:sp>
        <p:nvSpPr>
          <p:cNvPr id="21" name="Shape 21"/>
          <p:cNvSpPr txBox="1">
            <a:spLocks noGrp="1"/>
          </p:cNvSpPr>
          <p:nvPr>
            <p:ph type="dt" idx="10"/>
          </p:nvPr>
        </p:nvSpPr>
        <p:spPr>
          <a:xfrm>
            <a:off x="5932169" y="4323844"/>
            <a:ext cx="229742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2" name="Shape 22"/>
          <p:cNvSpPr txBox="1">
            <a:spLocks noGrp="1"/>
          </p:cNvSpPr>
          <p:nvPr>
            <p:ph type="ftr" idx="11"/>
          </p:nvPr>
        </p:nvSpPr>
        <p:spPr>
          <a:xfrm>
            <a:off x="914400" y="4323846"/>
            <a:ext cx="488061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3" name="Shape 23"/>
          <p:cNvSpPr txBox="1">
            <a:spLocks noGrp="1"/>
          </p:cNvSpPr>
          <p:nvPr>
            <p:ph type="sldNum" idx="12"/>
          </p:nvPr>
        </p:nvSpPr>
        <p:spPr>
          <a:xfrm>
            <a:off x="6057900" y="1430866"/>
            <a:ext cx="21717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50" b="0" i="0" u="none" strike="noStrike" cap="none" baseline="0">
                <a:solidFill>
                  <a:schemeClr val="lt1"/>
                </a:solidFill>
                <a:latin typeface="Arial"/>
                <a:ea typeface="Arial"/>
                <a:cs typeface="Arial"/>
                <a:sym typeface="Arial"/>
                <a:rtl val="0"/>
              </a:rPr>
              <a:t>‹#›</a:t>
            </a:fld>
            <a:endParaRPr lang="en-US"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4"/>
        <p:cNvGrpSpPr/>
        <p:nvPr/>
      </p:nvGrpSpPr>
      <p:grpSpPr>
        <a:xfrm>
          <a:off x="0" y="0"/>
          <a:ext cx="0" cy="0"/>
          <a:chOff x="0" y="0"/>
          <a:chExt cx="0" cy="0"/>
        </a:xfrm>
      </p:grpSpPr>
      <p:pic>
        <p:nvPicPr>
          <p:cNvPr id="25" name="Shape 25"/>
          <p:cNvPicPr preferRelativeResize="0"/>
          <p:nvPr/>
        </p:nvPicPr>
        <p:blipFill rotWithShape="1">
          <a:blip r:embed="rId2">
            <a:alphaModFix/>
          </a:blip>
          <a:srcRect/>
          <a:stretch/>
        </p:blipFill>
        <p:spPr>
          <a:xfrm>
            <a:off x="0" y="4995862"/>
            <a:ext cx="9144000" cy="1862137"/>
          </a:xfrm>
          <a:prstGeom prst="rect">
            <a:avLst/>
          </a:prstGeom>
          <a:noFill/>
          <a:ln>
            <a:noFill/>
          </a:ln>
        </p:spPr>
      </p:pic>
      <p:sp>
        <p:nvSpPr>
          <p:cNvPr id="26" name="Shape 26"/>
          <p:cNvSpPr txBox="1">
            <a:spLocks noGrp="1"/>
          </p:cNvSpPr>
          <p:nvPr>
            <p:ph type="title"/>
          </p:nvPr>
        </p:nvSpPr>
        <p:spPr>
          <a:xfrm>
            <a:off x="594360" y="753533"/>
            <a:ext cx="7955280" cy="2801934"/>
          </a:xfrm>
          <a:prstGeom prst="rect">
            <a:avLst/>
          </a:prstGeom>
          <a:noFill/>
          <a:ln>
            <a:noFill/>
          </a:ln>
        </p:spPr>
        <p:txBody>
          <a:bodyPr lIns="91425" tIns="91425" rIns="91425" bIns="91425" anchor="b" anchorCtr="0"/>
          <a:lstStyle>
            <a:lvl1pPr algn="r" rtl="0">
              <a:spcBef>
                <a:spcPts val="0"/>
              </a:spcBef>
              <a:defRPr sz="4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594360" y="3641726"/>
            <a:ext cx="7955281" cy="1354131"/>
          </a:xfrm>
          <a:prstGeom prst="rect">
            <a:avLst/>
          </a:prstGeom>
          <a:noFill/>
          <a:ln>
            <a:noFill/>
          </a:ln>
        </p:spPr>
        <p:txBody>
          <a:bodyPr lIns="91425" tIns="91425" rIns="91425" bIns="91425" anchor="t" anchorCtr="0"/>
          <a:lstStyle>
            <a:lvl1pPr marL="0" indent="0" algn="r" rtl="0">
              <a:spcBef>
                <a:spcPts val="0"/>
              </a:spcBef>
              <a:buClr>
                <a:schemeClr val="lt1"/>
              </a:buClr>
              <a:buFont typeface="Questrial"/>
              <a:buNone/>
              <a:defRPr sz="2200">
                <a:solidFill>
                  <a:schemeClr val="lt1"/>
                </a:solidFill>
              </a:defRPr>
            </a:lvl1pPr>
            <a:lvl2pPr marL="457200" indent="0" rtl="0">
              <a:spcBef>
                <a:spcPts val="0"/>
              </a:spcBef>
              <a:buClr>
                <a:schemeClr val="lt1"/>
              </a:buClr>
              <a:buFont typeface="Questrial"/>
              <a:buNone/>
              <a:defRPr sz="2000">
                <a:solidFill>
                  <a:schemeClr val="lt1"/>
                </a:solidFill>
              </a:defRPr>
            </a:lvl2pPr>
            <a:lvl3pPr marL="914400" indent="0" rtl="0">
              <a:spcBef>
                <a:spcPts val="0"/>
              </a:spcBef>
              <a:buClr>
                <a:schemeClr val="lt1"/>
              </a:buClr>
              <a:buFont typeface="Questrial"/>
              <a:buNone/>
              <a:defRPr sz="1800">
                <a:solidFill>
                  <a:schemeClr val="lt1"/>
                </a:solidFill>
              </a:defRPr>
            </a:lvl3pPr>
            <a:lvl4pPr marL="1371600" indent="0" rtl="0">
              <a:spcBef>
                <a:spcPts val="0"/>
              </a:spcBef>
              <a:buClr>
                <a:schemeClr val="lt1"/>
              </a:buClr>
              <a:buFont typeface="Questrial"/>
              <a:buNone/>
              <a:defRPr sz="1600">
                <a:solidFill>
                  <a:schemeClr val="lt1"/>
                </a:solidFill>
              </a:defRPr>
            </a:lvl4pPr>
            <a:lvl5pPr marL="1828800" indent="0" rtl="0">
              <a:spcBef>
                <a:spcPts val="0"/>
              </a:spcBef>
              <a:buClr>
                <a:schemeClr val="lt1"/>
              </a:buClr>
              <a:buFont typeface="Questrial"/>
              <a:buNone/>
              <a:defRPr sz="1600">
                <a:solidFill>
                  <a:schemeClr val="lt1"/>
                </a:solidFill>
              </a:defRPr>
            </a:lvl5pPr>
            <a:lvl6pPr marL="2286000" indent="0" rtl="0">
              <a:spcBef>
                <a:spcPts val="0"/>
              </a:spcBef>
              <a:buClr>
                <a:schemeClr val="lt1"/>
              </a:buClr>
              <a:buFont typeface="Questrial"/>
              <a:buNone/>
              <a:defRPr sz="1600">
                <a:solidFill>
                  <a:schemeClr val="lt1"/>
                </a:solidFill>
              </a:defRPr>
            </a:lvl6pPr>
            <a:lvl7pPr marL="2743200" indent="0" rtl="0">
              <a:spcBef>
                <a:spcPts val="0"/>
              </a:spcBef>
              <a:buClr>
                <a:schemeClr val="lt1"/>
              </a:buClr>
              <a:buFont typeface="Questrial"/>
              <a:buNone/>
              <a:defRPr sz="1600">
                <a:solidFill>
                  <a:schemeClr val="lt1"/>
                </a:solidFill>
              </a:defRPr>
            </a:lvl7pPr>
            <a:lvl8pPr marL="3200400" indent="0" rtl="0">
              <a:spcBef>
                <a:spcPts val="0"/>
              </a:spcBef>
              <a:buClr>
                <a:schemeClr val="lt1"/>
              </a:buClr>
              <a:buFont typeface="Questrial"/>
              <a:buNone/>
              <a:defRPr sz="1600">
                <a:solidFill>
                  <a:schemeClr val="lt1"/>
                </a:solidFill>
              </a:defRPr>
            </a:lvl8pPr>
            <a:lvl9pPr marL="3657600" indent="0" rtl="0">
              <a:spcBef>
                <a:spcPts val="0"/>
              </a:spcBef>
              <a:buClr>
                <a:schemeClr val="lt1"/>
              </a:buClr>
              <a:buFont typeface="Questrial"/>
              <a:buNone/>
              <a:defRPr sz="1600">
                <a:solidFill>
                  <a:schemeClr val="lt1"/>
                </a:solidFill>
              </a:defRPr>
            </a:lvl9pPr>
          </a:lstStyle>
          <a:p>
            <a:endParaRPr/>
          </a:p>
        </p:txBody>
      </p:sp>
      <p:sp>
        <p:nvSpPr>
          <p:cNvPr id="28" name="Shape 28"/>
          <p:cNvSpPr txBox="1">
            <a:spLocks noGrp="1"/>
          </p:cNvSpPr>
          <p:nvPr>
            <p:ph type="dt" idx="10"/>
          </p:nvPr>
        </p:nvSpPr>
        <p:spPr>
          <a:xfrm>
            <a:off x="5562176" y="381001"/>
            <a:ext cx="2183130"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9" name="Shape 29"/>
          <p:cNvSpPr txBox="1">
            <a:spLocks noGrp="1"/>
          </p:cNvSpPr>
          <p:nvPr>
            <p:ph type="ftr" idx="11"/>
          </p:nvPr>
        </p:nvSpPr>
        <p:spPr>
          <a:xfrm>
            <a:off x="594360" y="381001"/>
            <a:ext cx="4830654"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0" name="Shape 30"/>
          <p:cNvSpPr txBox="1">
            <a:spLocks noGrp="1"/>
          </p:cNvSpPr>
          <p:nvPr>
            <p:ph type="sldNum" idx="12"/>
          </p:nvPr>
        </p:nvSpPr>
        <p:spPr>
          <a:xfrm>
            <a:off x="7882464" y="381001"/>
            <a:ext cx="667171"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50" b="0" i="0" u="none" strike="noStrike" cap="none" baseline="0">
                <a:solidFill>
                  <a:schemeClr val="lt1"/>
                </a:solidFill>
                <a:latin typeface="Arial"/>
                <a:ea typeface="Arial"/>
                <a:cs typeface="Arial"/>
                <a:sym typeface="Arial"/>
                <a:rtl val="0"/>
              </a:rPr>
              <a:t>‹#›</a:t>
            </a:fld>
            <a:endParaRPr lang="en-US"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2171700" y="764372"/>
            <a:ext cx="6377938" cy="1293026"/>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sz="40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594360" y="2194558"/>
            <a:ext cx="3910578" cy="4069079"/>
          </a:xfrm>
          <a:prstGeom prst="rect">
            <a:avLst/>
          </a:prstGeom>
          <a:noFill/>
          <a:ln>
            <a:noFill/>
          </a:ln>
        </p:spPr>
        <p:txBody>
          <a:bodyPr lIns="91425" tIns="91425" rIns="91425" bIns="91425" anchor="t" anchorCtr="0"/>
          <a:lstStyle>
            <a:lvl1pPr marL="228600" indent="190500" algn="l" rtl="0">
              <a:lnSpc>
                <a:spcPct val="90000"/>
              </a:lnSpc>
              <a:spcBef>
                <a:spcPts val="1000"/>
              </a:spcBef>
              <a:buClr>
                <a:schemeClr val="lt1"/>
              </a:buClr>
              <a:buFont typeface="Arial"/>
              <a:buChar char="•"/>
              <a:defRPr sz="2200">
                <a:solidFill>
                  <a:schemeClr val="lt1"/>
                </a:solidFill>
                <a:latin typeface="Questrial"/>
                <a:ea typeface="Questrial"/>
                <a:cs typeface="Questrial"/>
                <a:sym typeface="Questrial"/>
              </a:defRPr>
            </a:lvl1pPr>
            <a:lvl2pPr marL="685800" indent="152400" algn="l" rtl="0">
              <a:lnSpc>
                <a:spcPct val="90000"/>
              </a:lnSpc>
              <a:spcBef>
                <a:spcPts val="500"/>
              </a:spcBef>
              <a:buClr>
                <a:schemeClr val="lt1"/>
              </a:buClr>
              <a:buFont typeface="Arial"/>
              <a:buChar char="•"/>
              <a:defRPr sz="2000">
                <a:solidFill>
                  <a:schemeClr val="lt1"/>
                </a:solidFill>
                <a:latin typeface="Questrial"/>
                <a:ea typeface="Questrial"/>
                <a:cs typeface="Questrial"/>
                <a:sym typeface="Questrial"/>
              </a:defRPr>
            </a:lvl2pPr>
            <a:lvl3pPr marL="1143000" indent="114300" algn="l" rtl="0">
              <a:lnSpc>
                <a:spcPct val="90000"/>
              </a:lnSpc>
              <a:spcBef>
                <a:spcPts val="500"/>
              </a:spcBef>
              <a:buClr>
                <a:schemeClr val="lt1"/>
              </a:buClr>
              <a:buFont typeface="Arial"/>
              <a:buChar char="•"/>
              <a:defRPr sz="1800">
                <a:solidFill>
                  <a:schemeClr val="lt1"/>
                </a:solidFill>
                <a:latin typeface="Questrial"/>
                <a:ea typeface="Questrial"/>
                <a:cs typeface="Questrial"/>
                <a:sym typeface="Questrial"/>
              </a:defRPr>
            </a:lvl3pPr>
            <a:lvl4pPr marL="1600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4pPr>
            <a:lvl5pPr marL="20574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5pPr>
            <a:lvl6pPr marL="25146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6pPr>
            <a:lvl7pPr marL="29718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7pPr>
            <a:lvl8pPr marL="34290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8pPr>
            <a:lvl9pPr marL="3886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9pPr>
          </a:lstStyle>
          <a:p>
            <a:endParaRPr/>
          </a:p>
        </p:txBody>
      </p:sp>
      <p:sp>
        <p:nvSpPr>
          <p:cNvPr id="34" name="Shape 34"/>
          <p:cNvSpPr txBox="1">
            <a:spLocks noGrp="1"/>
          </p:cNvSpPr>
          <p:nvPr>
            <p:ph type="body" idx="2"/>
          </p:nvPr>
        </p:nvSpPr>
        <p:spPr>
          <a:xfrm>
            <a:off x="4642098" y="2194558"/>
            <a:ext cx="3907540" cy="4069079"/>
          </a:xfrm>
          <a:prstGeom prst="rect">
            <a:avLst/>
          </a:prstGeom>
          <a:noFill/>
          <a:ln>
            <a:noFill/>
          </a:ln>
        </p:spPr>
        <p:txBody>
          <a:bodyPr lIns="91425" tIns="91425" rIns="91425" bIns="91425" anchor="t" anchorCtr="0"/>
          <a:lstStyle>
            <a:lvl1pPr marL="228600" indent="190500" algn="l" rtl="0">
              <a:lnSpc>
                <a:spcPct val="90000"/>
              </a:lnSpc>
              <a:spcBef>
                <a:spcPts val="1000"/>
              </a:spcBef>
              <a:buClr>
                <a:schemeClr val="lt1"/>
              </a:buClr>
              <a:buFont typeface="Arial"/>
              <a:buChar char="•"/>
              <a:defRPr sz="2200">
                <a:solidFill>
                  <a:schemeClr val="lt1"/>
                </a:solidFill>
                <a:latin typeface="Questrial"/>
                <a:ea typeface="Questrial"/>
                <a:cs typeface="Questrial"/>
                <a:sym typeface="Questrial"/>
              </a:defRPr>
            </a:lvl1pPr>
            <a:lvl2pPr marL="685800" indent="152400" algn="l" rtl="0">
              <a:lnSpc>
                <a:spcPct val="90000"/>
              </a:lnSpc>
              <a:spcBef>
                <a:spcPts val="500"/>
              </a:spcBef>
              <a:buClr>
                <a:schemeClr val="lt1"/>
              </a:buClr>
              <a:buFont typeface="Arial"/>
              <a:buChar char="•"/>
              <a:defRPr sz="2000">
                <a:solidFill>
                  <a:schemeClr val="lt1"/>
                </a:solidFill>
                <a:latin typeface="Questrial"/>
                <a:ea typeface="Questrial"/>
                <a:cs typeface="Questrial"/>
                <a:sym typeface="Questrial"/>
              </a:defRPr>
            </a:lvl2pPr>
            <a:lvl3pPr marL="1143000" indent="114300" algn="l" rtl="0">
              <a:lnSpc>
                <a:spcPct val="90000"/>
              </a:lnSpc>
              <a:spcBef>
                <a:spcPts val="500"/>
              </a:spcBef>
              <a:buClr>
                <a:schemeClr val="lt1"/>
              </a:buClr>
              <a:buFont typeface="Arial"/>
              <a:buChar char="•"/>
              <a:defRPr sz="1800">
                <a:solidFill>
                  <a:schemeClr val="lt1"/>
                </a:solidFill>
                <a:latin typeface="Questrial"/>
                <a:ea typeface="Questrial"/>
                <a:cs typeface="Questrial"/>
                <a:sym typeface="Questrial"/>
              </a:defRPr>
            </a:lvl3pPr>
            <a:lvl4pPr marL="1600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4pPr>
            <a:lvl5pPr marL="20574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5pPr>
            <a:lvl6pPr marL="25146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6pPr>
            <a:lvl7pPr marL="29718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7pPr>
            <a:lvl8pPr marL="34290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8pPr>
            <a:lvl9pPr marL="3886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9pPr>
          </a:lstStyle>
          <a:p>
            <a:endParaRPr/>
          </a:p>
        </p:txBody>
      </p:sp>
      <p:sp>
        <p:nvSpPr>
          <p:cNvPr id="35" name="Shape 35"/>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6" name="Shape 36"/>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7" name="Shape 37"/>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50" b="0" i="0" u="none" strike="noStrike" cap="none" baseline="0">
                <a:solidFill>
                  <a:schemeClr val="lt1"/>
                </a:solidFill>
                <a:latin typeface="Arial"/>
                <a:ea typeface="Arial"/>
                <a:cs typeface="Arial"/>
                <a:sym typeface="Arial"/>
                <a:rtl val="0"/>
              </a:rPr>
              <a:t>‹#›</a:t>
            </a:fld>
            <a:endParaRPr lang="en-US"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2171700" y="762000"/>
            <a:ext cx="6377938" cy="1295400"/>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sz="40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1"/>
          </p:nvPr>
        </p:nvSpPr>
        <p:spPr>
          <a:xfrm>
            <a:off x="821279" y="2183800"/>
            <a:ext cx="3683657" cy="823912"/>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sz="2800" b="0">
                <a:solidFill>
                  <a:schemeClr val="lt1"/>
                </a:solidFill>
              </a:defRPr>
            </a:lvl1pPr>
            <a:lvl2pPr marL="457200" indent="0" rtl="0">
              <a:spcBef>
                <a:spcPts val="0"/>
              </a:spcBef>
              <a:buFont typeface="Questrial"/>
              <a:buNone/>
              <a:defRPr sz="2000" b="1"/>
            </a:lvl2pPr>
            <a:lvl3pPr marL="914400" indent="0" rtl="0">
              <a:spcBef>
                <a:spcPts val="0"/>
              </a:spcBef>
              <a:buFont typeface="Questrial"/>
              <a:buNone/>
              <a:defRPr sz="1800" b="1"/>
            </a:lvl3pPr>
            <a:lvl4pPr marL="1371600" indent="0" rtl="0">
              <a:spcBef>
                <a:spcPts val="0"/>
              </a:spcBef>
              <a:buFont typeface="Questrial"/>
              <a:buNone/>
              <a:defRPr sz="1600" b="1"/>
            </a:lvl4pPr>
            <a:lvl5pPr marL="1828800" indent="0" rtl="0">
              <a:spcBef>
                <a:spcPts val="0"/>
              </a:spcBef>
              <a:buFont typeface="Questrial"/>
              <a:buNone/>
              <a:defRPr sz="1600" b="1"/>
            </a:lvl5pPr>
            <a:lvl6pPr marL="2286000" indent="0" rtl="0">
              <a:spcBef>
                <a:spcPts val="0"/>
              </a:spcBef>
              <a:buFont typeface="Questrial"/>
              <a:buNone/>
              <a:defRPr sz="1600" b="1"/>
            </a:lvl6pPr>
            <a:lvl7pPr marL="2743200" indent="0" rtl="0">
              <a:spcBef>
                <a:spcPts val="0"/>
              </a:spcBef>
              <a:buFont typeface="Questrial"/>
              <a:buNone/>
              <a:defRPr sz="1600" b="1"/>
            </a:lvl7pPr>
            <a:lvl8pPr marL="3200400" indent="0" rtl="0">
              <a:spcBef>
                <a:spcPts val="0"/>
              </a:spcBef>
              <a:buFont typeface="Questrial"/>
              <a:buNone/>
              <a:defRPr sz="1600" b="1"/>
            </a:lvl8pPr>
            <a:lvl9pPr marL="3657600" indent="0" rtl="0">
              <a:spcBef>
                <a:spcPts val="0"/>
              </a:spcBef>
              <a:buFont typeface="Questrial"/>
              <a:buNone/>
              <a:defRPr sz="1600" b="1"/>
            </a:lvl9pPr>
          </a:lstStyle>
          <a:p>
            <a:endParaRPr/>
          </a:p>
        </p:txBody>
      </p:sp>
      <p:sp>
        <p:nvSpPr>
          <p:cNvPr id="41" name="Shape 41"/>
          <p:cNvSpPr txBox="1">
            <a:spLocks noGrp="1"/>
          </p:cNvSpPr>
          <p:nvPr>
            <p:ph type="body" idx="2"/>
          </p:nvPr>
        </p:nvSpPr>
        <p:spPr>
          <a:xfrm>
            <a:off x="594358" y="3132666"/>
            <a:ext cx="3910578" cy="3130970"/>
          </a:xfrm>
          <a:prstGeom prst="rect">
            <a:avLst/>
          </a:prstGeom>
          <a:noFill/>
          <a:ln>
            <a:noFill/>
          </a:ln>
        </p:spPr>
        <p:txBody>
          <a:bodyPr lIns="91425" tIns="91425" rIns="91425" bIns="91425" anchor="t" anchorCtr="0"/>
          <a:lstStyle>
            <a:lvl1pPr marL="228600" indent="190500" algn="l" rtl="0">
              <a:lnSpc>
                <a:spcPct val="90000"/>
              </a:lnSpc>
              <a:spcBef>
                <a:spcPts val="1000"/>
              </a:spcBef>
              <a:buClr>
                <a:schemeClr val="lt1"/>
              </a:buClr>
              <a:buFont typeface="Arial"/>
              <a:buChar char="•"/>
              <a:defRPr sz="2200">
                <a:solidFill>
                  <a:schemeClr val="lt1"/>
                </a:solidFill>
                <a:latin typeface="Questrial"/>
                <a:ea typeface="Questrial"/>
                <a:cs typeface="Questrial"/>
                <a:sym typeface="Questrial"/>
              </a:defRPr>
            </a:lvl1pPr>
            <a:lvl2pPr marL="685800" indent="152400" algn="l" rtl="0">
              <a:lnSpc>
                <a:spcPct val="90000"/>
              </a:lnSpc>
              <a:spcBef>
                <a:spcPts val="500"/>
              </a:spcBef>
              <a:buClr>
                <a:schemeClr val="lt1"/>
              </a:buClr>
              <a:buFont typeface="Arial"/>
              <a:buChar char="•"/>
              <a:defRPr sz="2000">
                <a:solidFill>
                  <a:schemeClr val="lt1"/>
                </a:solidFill>
                <a:latin typeface="Questrial"/>
                <a:ea typeface="Questrial"/>
                <a:cs typeface="Questrial"/>
                <a:sym typeface="Questrial"/>
              </a:defRPr>
            </a:lvl2pPr>
            <a:lvl3pPr marL="1143000" indent="114300" algn="l" rtl="0">
              <a:lnSpc>
                <a:spcPct val="90000"/>
              </a:lnSpc>
              <a:spcBef>
                <a:spcPts val="500"/>
              </a:spcBef>
              <a:buClr>
                <a:schemeClr val="lt1"/>
              </a:buClr>
              <a:buFont typeface="Arial"/>
              <a:buChar char="•"/>
              <a:defRPr sz="1800">
                <a:solidFill>
                  <a:schemeClr val="lt1"/>
                </a:solidFill>
                <a:latin typeface="Questrial"/>
                <a:ea typeface="Questrial"/>
                <a:cs typeface="Questrial"/>
                <a:sym typeface="Questrial"/>
              </a:defRPr>
            </a:lvl3pPr>
            <a:lvl4pPr marL="1600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4pPr>
            <a:lvl5pPr marL="20574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5pPr>
            <a:lvl6pPr marL="25146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6pPr>
            <a:lvl7pPr marL="29718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7pPr>
            <a:lvl8pPr marL="34290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8pPr>
            <a:lvl9pPr marL="3886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9pPr>
          </a:lstStyle>
          <a:p>
            <a:endParaRPr/>
          </a:p>
        </p:txBody>
      </p:sp>
      <p:sp>
        <p:nvSpPr>
          <p:cNvPr id="42" name="Shape 42"/>
          <p:cNvSpPr txBox="1">
            <a:spLocks noGrp="1"/>
          </p:cNvSpPr>
          <p:nvPr>
            <p:ph type="body" idx="3"/>
          </p:nvPr>
        </p:nvSpPr>
        <p:spPr>
          <a:xfrm>
            <a:off x="4869017" y="2183800"/>
            <a:ext cx="3680619" cy="823912"/>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sz="2800" b="0">
                <a:solidFill>
                  <a:schemeClr val="lt1"/>
                </a:solidFill>
              </a:defRPr>
            </a:lvl1pPr>
            <a:lvl2pPr marL="457200" indent="0" rtl="0">
              <a:spcBef>
                <a:spcPts val="0"/>
              </a:spcBef>
              <a:buFont typeface="Questrial"/>
              <a:buNone/>
              <a:defRPr sz="2000" b="1"/>
            </a:lvl2pPr>
            <a:lvl3pPr marL="914400" indent="0" rtl="0">
              <a:spcBef>
                <a:spcPts val="0"/>
              </a:spcBef>
              <a:buFont typeface="Questrial"/>
              <a:buNone/>
              <a:defRPr sz="1800" b="1"/>
            </a:lvl3pPr>
            <a:lvl4pPr marL="1371600" indent="0" rtl="0">
              <a:spcBef>
                <a:spcPts val="0"/>
              </a:spcBef>
              <a:buFont typeface="Questrial"/>
              <a:buNone/>
              <a:defRPr sz="1600" b="1"/>
            </a:lvl4pPr>
            <a:lvl5pPr marL="1828800" indent="0" rtl="0">
              <a:spcBef>
                <a:spcPts val="0"/>
              </a:spcBef>
              <a:buFont typeface="Questrial"/>
              <a:buNone/>
              <a:defRPr sz="1600" b="1"/>
            </a:lvl5pPr>
            <a:lvl6pPr marL="2286000" indent="0" rtl="0">
              <a:spcBef>
                <a:spcPts val="0"/>
              </a:spcBef>
              <a:buFont typeface="Questrial"/>
              <a:buNone/>
              <a:defRPr sz="1600" b="1"/>
            </a:lvl6pPr>
            <a:lvl7pPr marL="2743200" indent="0" rtl="0">
              <a:spcBef>
                <a:spcPts val="0"/>
              </a:spcBef>
              <a:buFont typeface="Questrial"/>
              <a:buNone/>
              <a:defRPr sz="1600" b="1"/>
            </a:lvl7pPr>
            <a:lvl8pPr marL="3200400" indent="0" rtl="0">
              <a:spcBef>
                <a:spcPts val="0"/>
              </a:spcBef>
              <a:buFont typeface="Questrial"/>
              <a:buNone/>
              <a:defRPr sz="1600" b="1"/>
            </a:lvl8pPr>
            <a:lvl9pPr marL="3657600" indent="0" rtl="0">
              <a:spcBef>
                <a:spcPts val="0"/>
              </a:spcBef>
              <a:buFont typeface="Questrial"/>
              <a:buNone/>
              <a:defRPr sz="1600" b="1"/>
            </a:lvl9pPr>
          </a:lstStyle>
          <a:p>
            <a:endParaRPr/>
          </a:p>
        </p:txBody>
      </p:sp>
      <p:sp>
        <p:nvSpPr>
          <p:cNvPr id="43" name="Shape 43"/>
          <p:cNvSpPr txBox="1">
            <a:spLocks noGrp="1"/>
          </p:cNvSpPr>
          <p:nvPr>
            <p:ph type="body" idx="4"/>
          </p:nvPr>
        </p:nvSpPr>
        <p:spPr>
          <a:xfrm>
            <a:off x="4642098" y="3132666"/>
            <a:ext cx="3907541" cy="3130970"/>
          </a:xfrm>
          <a:prstGeom prst="rect">
            <a:avLst/>
          </a:prstGeom>
          <a:noFill/>
          <a:ln>
            <a:noFill/>
          </a:ln>
        </p:spPr>
        <p:txBody>
          <a:bodyPr lIns="91425" tIns="91425" rIns="91425" bIns="91425" anchor="t" anchorCtr="0"/>
          <a:lstStyle>
            <a:lvl1pPr marL="228600" indent="190500" algn="l" rtl="0">
              <a:lnSpc>
                <a:spcPct val="90000"/>
              </a:lnSpc>
              <a:spcBef>
                <a:spcPts val="1000"/>
              </a:spcBef>
              <a:buClr>
                <a:schemeClr val="lt1"/>
              </a:buClr>
              <a:buFont typeface="Arial"/>
              <a:buChar char="•"/>
              <a:defRPr sz="2200">
                <a:solidFill>
                  <a:schemeClr val="lt1"/>
                </a:solidFill>
                <a:latin typeface="Questrial"/>
                <a:ea typeface="Questrial"/>
                <a:cs typeface="Questrial"/>
                <a:sym typeface="Questrial"/>
              </a:defRPr>
            </a:lvl1pPr>
            <a:lvl2pPr marL="685800" indent="152400" algn="l" rtl="0">
              <a:lnSpc>
                <a:spcPct val="90000"/>
              </a:lnSpc>
              <a:spcBef>
                <a:spcPts val="500"/>
              </a:spcBef>
              <a:buClr>
                <a:schemeClr val="lt1"/>
              </a:buClr>
              <a:buFont typeface="Arial"/>
              <a:buChar char="•"/>
              <a:defRPr sz="2000">
                <a:solidFill>
                  <a:schemeClr val="lt1"/>
                </a:solidFill>
                <a:latin typeface="Questrial"/>
                <a:ea typeface="Questrial"/>
                <a:cs typeface="Questrial"/>
                <a:sym typeface="Questrial"/>
              </a:defRPr>
            </a:lvl2pPr>
            <a:lvl3pPr marL="1143000" indent="114300" algn="l" rtl="0">
              <a:lnSpc>
                <a:spcPct val="90000"/>
              </a:lnSpc>
              <a:spcBef>
                <a:spcPts val="500"/>
              </a:spcBef>
              <a:buClr>
                <a:schemeClr val="lt1"/>
              </a:buClr>
              <a:buFont typeface="Arial"/>
              <a:buChar char="•"/>
              <a:defRPr sz="1800">
                <a:solidFill>
                  <a:schemeClr val="lt1"/>
                </a:solidFill>
                <a:latin typeface="Questrial"/>
                <a:ea typeface="Questrial"/>
                <a:cs typeface="Questrial"/>
                <a:sym typeface="Questrial"/>
              </a:defRPr>
            </a:lvl3pPr>
            <a:lvl4pPr marL="1600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4pPr>
            <a:lvl5pPr marL="20574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5pPr>
            <a:lvl6pPr marL="25146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6pPr>
            <a:lvl7pPr marL="29718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7pPr>
            <a:lvl8pPr marL="34290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8pPr>
            <a:lvl9pPr marL="3886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9pPr>
          </a:lstStyle>
          <a:p>
            <a:endParaRPr/>
          </a:p>
        </p:txBody>
      </p:sp>
      <p:sp>
        <p:nvSpPr>
          <p:cNvPr id="44" name="Shape 44"/>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45" name="Shape 45"/>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46" name="Shape 46"/>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50" b="0" i="0" u="none" strike="noStrike" cap="none" baseline="0">
                <a:solidFill>
                  <a:schemeClr val="lt1"/>
                </a:solidFill>
                <a:latin typeface="Arial"/>
                <a:ea typeface="Arial"/>
                <a:cs typeface="Arial"/>
                <a:sym typeface="Arial"/>
                <a:rtl val="0"/>
              </a:rPr>
              <a:t>‹#›</a:t>
            </a:fld>
            <a:endParaRPr lang="en-US"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2171700" y="764372"/>
            <a:ext cx="6377938" cy="1293026"/>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sz="40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0" name="Shape 50"/>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1" name="Shape 51"/>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50" b="0" i="0" u="none" strike="noStrike" cap="none" baseline="0">
                <a:solidFill>
                  <a:schemeClr val="lt1"/>
                </a:solidFill>
                <a:latin typeface="Arial"/>
                <a:ea typeface="Arial"/>
                <a:cs typeface="Arial"/>
                <a:sym typeface="Arial"/>
                <a:rtl val="0"/>
              </a:rPr>
              <a:t>‹#›</a:t>
            </a:fld>
            <a:endParaRPr lang="en-US"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4" name="Shape 54"/>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5" name="Shape 55"/>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50" b="0" i="0" u="none" strike="noStrike" cap="none" baseline="0">
                <a:solidFill>
                  <a:schemeClr val="lt1"/>
                </a:solidFill>
                <a:latin typeface="Arial"/>
                <a:ea typeface="Arial"/>
                <a:cs typeface="Arial"/>
                <a:sym typeface="Arial"/>
                <a:rtl val="0"/>
              </a:rPr>
              <a:t>‹#›</a:t>
            </a:fld>
            <a:endParaRPr lang="en-US"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594360" y="1524000"/>
            <a:ext cx="3086097" cy="1600198"/>
          </a:xfrm>
          <a:prstGeom prst="rect">
            <a:avLst/>
          </a:prstGeom>
          <a:noFill/>
          <a:ln>
            <a:noFill/>
          </a:ln>
        </p:spPr>
        <p:txBody>
          <a:bodyPr lIns="91425" tIns="91425" rIns="91425" bIns="91425" anchor="b" anchorCtr="0"/>
          <a:lstStyle>
            <a:lvl1pPr algn="l"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886200" y="746760"/>
            <a:ext cx="4663439" cy="5516880"/>
          </a:xfrm>
          <a:prstGeom prst="rect">
            <a:avLst/>
          </a:prstGeom>
          <a:noFill/>
          <a:ln>
            <a:noFill/>
          </a:ln>
        </p:spPr>
        <p:txBody>
          <a:bodyPr lIns="91425" tIns="91425" rIns="91425" bIns="91425" anchor="ctr" anchorCtr="0"/>
          <a:lstStyle>
            <a:lvl1pPr marL="228600" indent="190500" algn="l" rtl="0">
              <a:lnSpc>
                <a:spcPct val="90000"/>
              </a:lnSpc>
              <a:spcBef>
                <a:spcPts val="1000"/>
              </a:spcBef>
              <a:buClr>
                <a:schemeClr val="lt1"/>
              </a:buClr>
              <a:buFont typeface="Arial"/>
              <a:buChar char="•"/>
              <a:defRPr sz="2200">
                <a:solidFill>
                  <a:schemeClr val="lt1"/>
                </a:solidFill>
                <a:latin typeface="Questrial"/>
                <a:ea typeface="Questrial"/>
                <a:cs typeface="Questrial"/>
                <a:sym typeface="Questrial"/>
              </a:defRPr>
            </a:lvl1pPr>
            <a:lvl2pPr marL="685800" indent="152400" algn="l" rtl="0">
              <a:lnSpc>
                <a:spcPct val="90000"/>
              </a:lnSpc>
              <a:spcBef>
                <a:spcPts val="500"/>
              </a:spcBef>
              <a:buClr>
                <a:schemeClr val="lt1"/>
              </a:buClr>
              <a:buFont typeface="Arial"/>
              <a:buChar char="•"/>
              <a:defRPr sz="2000">
                <a:solidFill>
                  <a:schemeClr val="lt1"/>
                </a:solidFill>
                <a:latin typeface="Questrial"/>
                <a:ea typeface="Questrial"/>
                <a:cs typeface="Questrial"/>
                <a:sym typeface="Questrial"/>
              </a:defRPr>
            </a:lvl2pPr>
            <a:lvl3pPr marL="1143000" indent="114300" algn="l" rtl="0">
              <a:lnSpc>
                <a:spcPct val="90000"/>
              </a:lnSpc>
              <a:spcBef>
                <a:spcPts val="500"/>
              </a:spcBef>
              <a:buClr>
                <a:schemeClr val="lt1"/>
              </a:buClr>
              <a:buFont typeface="Arial"/>
              <a:buChar char="•"/>
              <a:defRPr sz="1800">
                <a:solidFill>
                  <a:schemeClr val="lt1"/>
                </a:solidFill>
                <a:latin typeface="Questrial"/>
                <a:ea typeface="Questrial"/>
                <a:cs typeface="Questrial"/>
                <a:sym typeface="Questrial"/>
              </a:defRPr>
            </a:lvl3pPr>
            <a:lvl4pPr marL="1600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4pPr>
            <a:lvl5pPr marL="20574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5pPr>
            <a:lvl6pPr marL="25146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6pPr>
            <a:lvl7pPr marL="29718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7pPr>
            <a:lvl8pPr marL="34290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8pPr>
            <a:lvl9pPr marL="3886200" indent="76200" algn="l" rtl="0">
              <a:lnSpc>
                <a:spcPct val="90000"/>
              </a:lnSpc>
              <a:spcBef>
                <a:spcPts val="500"/>
              </a:spcBef>
              <a:buClr>
                <a:schemeClr val="lt1"/>
              </a:buClr>
              <a:buFont typeface="Arial"/>
              <a:buChar char="•"/>
              <a:defRPr sz="1600">
                <a:solidFill>
                  <a:schemeClr val="lt1"/>
                </a:solidFill>
                <a:latin typeface="Questrial"/>
                <a:ea typeface="Questrial"/>
                <a:cs typeface="Questrial"/>
                <a:sym typeface="Questrial"/>
              </a:defRPr>
            </a:lvl9pPr>
          </a:lstStyle>
          <a:p>
            <a:endParaRPr/>
          </a:p>
        </p:txBody>
      </p:sp>
      <p:sp>
        <p:nvSpPr>
          <p:cNvPr id="59" name="Shape 59"/>
          <p:cNvSpPr txBox="1">
            <a:spLocks noGrp="1"/>
          </p:cNvSpPr>
          <p:nvPr>
            <p:ph type="body" idx="2"/>
          </p:nvPr>
        </p:nvSpPr>
        <p:spPr>
          <a:xfrm>
            <a:off x="594360" y="3124200"/>
            <a:ext cx="3086097" cy="3139439"/>
          </a:xfrm>
          <a:prstGeom prst="rect">
            <a:avLst/>
          </a:prstGeom>
          <a:noFill/>
          <a:ln>
            <a:noFill/>
          </a:ln>
        </p:spPr>
        <p:txBody>
          <a:bodyPr lIns="91425" tIns="91425" rIns="91425" bIns="91425" anchor="t" anchorCtr="0"/>
          <a:lstStyle>
            <a:lvl1pPr marL="0" indent="0" rtl="0">
              <a:spcBef>
                <a:spcPts val="0"/>
              </a:spcBef>
              <a:buFont typeface="Questrial"/>
              <a:buNone/>
              <a:defRPr sz="1600"/>
            </a:lvl1pPr>
            <a:lvl2pPr marL="457200" indent="0" rtl="0">
              <a:spcBef>
                <a:spcPts val="0"/>
              </a:spcBef>
              <a:buFont typeface="Questrial"/>
              <a:buNone/>
              <a:defRPr sz="1400"/>
            </a:lvl2pPr>
            <a:lvl3pPr marL="914400" indent="0" rtl="0">
              <a:spcBef>
                <a:spcPts val="0"/>
              </a:spcBef>
              <a:buFont typeface="Questrial"/>
              <a:buNone/>
              <a:defRPr sz="1200"/>
            </a:lvl3pPr>
            <a:lvl4pPr marL="1371600" indent="0" rtl="0">
              <a:spcBef>
                <a:spcPts val="0"/>
              </a:spcBef>
              <a:buFont typeface="Questrial"/>
              <a:buNone/>
              <a:defRPr sz="1000"/>
            </a:lvl4pPr>
            <a:lvl5pPr marL="1828800" indent="0" rtl="0">
              <a:spcBef>
                <a:spcPts val="0"/>
              </a:spcBef>
              <a:buFont typeface="Questrial"/>
              <a:buNone/>
              <a:defRPr sz="1000"/>
            </a:lvl5pPr>
            <a:lvl6pPr marL="2286000" indent="0" rtl="0">
              <a:spcBef>
                <a:spcPts val="0"/>
              </a:spcBef>
              <a:buFont typeface="Questrial"/>
              <a:buNone/>
              <a:defRPr sz="1000"/>
            </a:lvl6pPr>
            <a:lvl7pPr marL="2743200" indent="0" rtl="0">
              <a:spcBef>
                <a:spcPts val="0"/>
              </a:spcBef>
              <a:buFont typeface="Questrial"/>
              <a:buNone/>
              <a:defRPr sz="1000"/>
            </a:lvl7pPr>
            <a:lvl8pPr marL="3200400" indent="0" rtl="0">
              <a:spcBef>
                <a:spcPts val="0"/>
              </a:spcBef>
              <a:buFont typeface="Questrial"/>
              <a:buNone/>
              <a:defRPr sz="1000"/>
            </a:lvl8pPr>
            <a:lvl9pPr marL="3657600" indent="0" rtl="0">
              <a:spcBef>
                <a:spcPts val="0"/>
              </a:spcBef>
              <a:buFont typeface="Questrial"/>
              <a:buNone/>
              <a:defRPr sz="1000"/>
            </a:lvl9pPr>
          </a:lstStyle>
          <a:p>
            <a:endParaRPr/>
          </a:p>
        </p:txBody>
      </p:sp>
      <p:sp>
        <p:nvSpPr>
          <p:cNvPr id="60" name="Shape 60"/>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1" name="Shape 61"/>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2" name="Shape 62"/>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50" b="0" i="0" u="none" strike="noStrike" cap="none" baseline="0">
                <a:solidFill>
                  <a:schemeClr val="lt1"/>
                </a:solidFill>
                <a:latin typeface="Arial"/>
                <a:ea typeface="Arial"/>
                <a:cs typeface="Arial"/>
                <a:sym typeface="Arial"/>
                <a:rtl val="0"/>
              </a:rPr>
              <a:t>‹#›</a:t>
            </a:fld>
            <a:endParaRPr lang="en-US"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594360" y="1524000"/>
            <a:ext cx="4075728" cy="1600198"/>
          </a:xfrm>
          <a:prstGeom prst="rect">
            <a:avLst/>
          </a:prstGeom>
          <a:noFill/>
          <a:ln>
            <a:noFill/>
          </a:ln>
        </p:spPr>
        <p:txBody>
          <a:bodyPr lIns="91425" tIns="91425" rIns="91425" bIns="91425" anchor="b" anchorCtr="0"/>
          <a:lstStyle>
            <a:lvl1pPr algn="l"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a:spLocks noGrp="1"/>
          </p:cNvSpPr>
          <p:nvPr>
            <p:ph type="pic" idx="2"/>
          </p:nvPr>
        </p:nvSpPr>
        <p:spPr>
          <a:xfrm>
            <a:off x="4877523" y="751241"/>
            <a:ext cx="3674234" cy="551239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lt1"/>
              </a:buClr>
              <a:buFont typeface="Arial"/>
              <a:buNone/>
              <a:defRPr sz="3200" b="0" i="0" u="none" strike="noStrike" cap="none" baseline="0">
                <a:solidFill>
                  <a:schemeClr val="lt1"/>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9pPr>
          </a:lstStyle>
          <a:p>
            <a:endParaRPr/>
          </a:p>
        </p:txBody>
      </p:sp>
      <p:sp>
        <p:nvSpPr>
          <p:cNvPr id="66" name="Shape 66"/>
          <p:cNvSpPr txBox="1">
            <a:spLocks noGrp="1"/>
          </p:cNvSpPr>
          <p:nvPr>
            <p:ph type="body" idx="1"/>
          </p:nvPr>
        </p:nvSpPr>
        <p:spPr>
          <a:xfrm>
            <a:off x="594360" y="3124200"/>
            <a:ext cx="4075728" cy="3139439"/>
          </a:xfrm>
          <a:prstGeom prst="rect">
            <a:avLst/>
          </a:prstGeom>
          <a:noFill/>
          <a:ln>
            <a:noFill/>
          </a:ln>
        </p:spPr>
        <p:txBody>
          <a:bodyPr lIns="91425" tIns="91425" rIns="91425" bIns="91425" anchor="t" anchorCtr="0"/>
          <a:lstStyle>
            <a:lvl1pPr marL="0" indent="0" rtl="0">
              <a:spcBef>
                <a:spcPts val="0"/>
              </a:spcBef>
              <a:buFont typeface="Questrial"/>
              <a:buNone/>
              <a:defRPr sz="1600"/>
            </a:lvl1pPr>
            <a:lvl2pPr marL="457200" indent="0" rtl="0">
              <a:spcBef>
                <a:spcPts val="0"/>
              </a:spcBef>
              <a:buFont typeface="Questrial"/>
              <a:buNone/>
              <a:defRPr sz="1400"/>
            </a:lvl2pPr>
            <a:lvl3pPr marL="914400" indent="0" rtl="0">
              <a:spcBef>
                <a:spcPts val="0"/>
              </a:spcBef>
              <a:buFont typeface="Questrial"/>
              <a:buNone/>
              <a:defRPr sz="1200"/>
            </a:lvl3pPr>
            <a:lvl4pPr marL="1371600" indent="0" rtl="0">
              <a:spcBef>
                <a:spcPts val="0"/>
              </a:spcBef>
              <a:buFont typeface="Questrial"/>
              <a:buNone/>
              <a:defRPr sz="1000"/>
            </a:lvl4pPr>
            <a:lvl5pPr marL="1828800" indent="0" rtl="0">
              <a:spcBef>
                <a:spcPts val="0"/>
              </a:spcBef>
              <a:buFont typeface="Questrial"/>
              <a:buNone/>
              <a:defRPr sz="1000"/>
            </a:lvl5pPr>
            <a:lvl6pPr marL="2286000" indent="0" rtl="0">
              <a:spcBef>
                <a:spcPts val="0"/>
              </a:spcBef>
              <a:buFont typeface="Questrial"/>
              <a:buNone/>
              <a:defRPr sz="1000"/>
            </a:lvl6pPr>
            <a:lvl7pPr marL="2743200" indent="0" rtl="0">
              <a:spcBef>
                <a:spcPts val="0"/>
              </a:spcBef>
              <a:buFont typeface="Questrial"/>
              <a:buNone/>
              <a:defRPr sz="1000"/>
            </a:lvl7pPr>
            <a:lvl8pPr marL="3200400" indent="0" rtl="0">
              <a:spcBef>
                <a:spcPts val="0"/>
              </a:spcBef>
              <a:buFont typeface="Questrial"/>
              <a:buNone/>
              <a:defRPr sz="1000"/>
            </a:lvl8pPr>
            <a:lvl9pPr marL="3657600" indent="0" rtl="0">
              <a:spcBef>
                <a:spcPts val="0"/>
              </a:spcBef>
              <a:buFont typeface="Questrial"/>
              <a:buNone/>
              <a:defRPr sz="1000"/>
            </a:lvl9pPr>
          </a:lstStyle>
          <a:p>
            <a:endParaRPr/>
          </a:p>
        </p:txBody>
      </p:sp>
      <p:sp>
        <p:nvSpPr>
          <p:cNvPr id="67" name="Shape 67"/>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8" name="Shape 68"/>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9" name="Shape 69"/>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50" b="0" i="0" u="none" strike="noStrike" cap="none" baseline="0">
                <a:solidFill>
                  <a:schemeClr val="lt1"/>
                </a:solidFill>
                <a:latin typeface="Arial"/>
                <a:ea typeface="Arial"/>
                <a:cs typeface="Arial"/>
                <a:sym typeface="Arial"/>
                <a:rtl val="0"/>
              </a:rPr>
              <a:t>‹#›</a:t>
            </a:fld>
            <a:endParaRPr lang="en-US" sz="105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19">
            <a:alphaModFix/>
          </a:blip>
          <a:srcRect/>
          <a:stretch/>
        </p:blipFill>
        <p:spPr>
          <a:xfrm>
            <a:off x="0" y="0"/>
            <a:ext cx="9144000" cy="1081088"/>
          </a:xfrm>
          <a:prstGeom prst="rect">
            <a:avLst/>
          </a:prstGeom>
          <a:noFill/>
          <a:ln>
            <a:noFill/>
          </a:ln>
        </p:spPr>
      </p:pic>
      <p:sp>
        <p:nvSpPr>
          <p:cNvPr id="6" name="Shape 6"/>
          <p:cNvSpPr txBox="1">
            <a:spLocks noGrp="1"/>
          </p:cNvSpPr>
          <p:nvPr>
            <p:ph type="title"/>
          </p:nvPr>
        </p:nvSpPr>
        <p:spPr>
          <a:xfrm>
            <a:off x="2171700" y="764372"/>
            <a:ext cx="6377938" cy="1293026"/>
          </a:xfrm>
          <a:prstGeom prst="rect">
            <a:avLst/>
          </a:prstGeom>
          <a:noFill/>
          <a:ln>
            <a:noFill/>
          </a:ln>
        </p:spPr>
        <p:txBody>
          <a:bodyPr lIns="91425" tIns="91425" rIns="91425" bIns="91425" anchor="ctr" anchorCtr="0"/>
          <a:lstStyle>
            <a:lvl1pPr marL="0" marR="0" indent="0" algn="r" rtl="0">
              <a:lnSpc>
                <a:spcPct val="90000"/>
              </a:lnSpc>
              <a:spcBef>
                <a:spcPts val="0"/>
              </a:spcBef>
              <a:spcAft>
                <a:spcPts val="0"/>
              </a:spcAft>
              <a:buClr>
                <a:schemeClr val="lt1"/>
              </a:buClr>
              <a:buFont typeface="Questrial"/>
              <a:buNone/>
              <a:defRPr sz="4000" b="0" i="0" u="none" strike="noStrike" cap="none" baseline="0">
                <a:solidFill>
                  <a:schemeClr val="lt1"/>
                </a:solidFill>
                <a:latin typeface="Questrial"/>
                <a:ea typeface="Questrial"/>
                <a:cs typeface="Questrial"/>
                <a:sym typeface="Questrial"/>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7" name="Shape 7"/>
          <p:cNvSpPr txBox="1">
            <a:spLocks noGrp="1"/>
          </p:cNvSpPr>
          <p:nvPr>
            <p:ph type="body" idx="1"/>
          </p:nvPr>
        </p:nvSpPr>
        <p:spPr>
          <a:xfrm>
            <a:off x="594360" y="2194558"/>
            <a:ext cx="7955280" cy="4069079"/>
          </a:xfrm>
          <a:prstGeom prst="rect">
            <a:avLst/>
          </a:prstGeom>
          <a:noFill/>
          <a:ln>
            <a:noFill/>
          </a:ln>
        </p:spPr>
        <p:txBody>
          <a:bodyPr lIns="91425" tIns="91425" rIns="91425" bIns="91425" anchor="t" anchorCtr="0"/>
          <a:lstStyle>
            <a:lvl1pPr marL="228600" marR="0" indent="190500" algn="l" rtl="0">
              <a:lnSpc>
                <a:spcPct val="90000"/>
              </a:lnSpc>
              <a:spcBef>
                <a:spcPts val="1000"/>
              </a:spcBef>
              <a:spcAft>
                <a:spcPts val="0"/>
              </a:spcAft>
              <a:buClr>
                <a:schemeClr val="lt1"/>
              </a:buClr>
              <a:buFont typeface="Arial"/>
              <a:buChar char="•"/>
              <a:defRPr sz="2200" b="0" i="0" u="none" strike="noStrike" cap="none" baseline="0">
                <a:solidFill>
                  <a:schemeClr val="lt1"/>
                </a:solidFill>
                <a:latin typeface="Questrial"/>
                <a:ea typeface="Questrial"/>
                <a:cs typeface="Questrial"/>
                <a:sym typeface="Questrial"/>
                <a:rtl val="0"/>
              </a:defRPr>
            </a:lvl1pPr>
            <a:lvl2pPr marL="685800" marR="0" indent="152400" algn="l" rtl="0">
              <a:lnSpc>
                <a:spcPct val="90000"/>
              </a:lnSpc>
              <a:spcBef>
                <a:spcPts val="500"/>
              </a:spcBef>
              <a:spcAft>
                <a:spcPts val="0"/>
              </a:spcAft>
              <a:buClr>
                <a:schemeClr val="lt1"/>
              </a:buClr>
              <a:buFont typeface="Arial"/>
              <a:buChar char="•"/>
              <a:defRPr sz="2000" b="0" i="0" u="none" strike="noStrike" cap="none" baseline="0">
                <a:solidFill>
                  <a:schemeClr val="lt1"/>
                </a:solidFill>
                <a:latin typeface="Questrial"/>
                <a:ea typeface="Questrial"/>
                <a:cs typeface="Questrial"/>
                <a:sym typeface="Questrial"/>
                <a:rtl val="0"/>
              </a:defRPr>
            </a:lvl2pPr>
            <a:lvl3pPr marL="1143000" marR="0" indent="114300" algn="l" rtl="0">
              <a:lnSpc>
                <a:spcPct val="90000"/>
              </a:lnSpc>
              <a:spcBef>
                <a:spcPts val="500"/>
              </a:spcBef>
              <a:spcAft>
                <a:spcPts val="0"/>
              </a:spcAft>
              <a:buClr>
                <a:schemeClr val="lt1"/>
              </a:buClr>
              <a:buFont typeface="Arial"/>
              <a:buChar char="•"/>
              <a:defRPr sz="1800" b="0" i="0" u="none" strike="noStrike" cap="none" baseline="0">
                <a:solidFill>
                  <a:schemeClr val="lt1"/>
                </a:solidFill>
                <a:latin typeface="Questrial"/>
                <a:ea typeface="Questrial"/>
                <a:cs typeface="Questrial"/>
                <a:sym typeface="Questrial"/>
                <a:rtl val="0"/>
              </a:defRPr>
            </a:lvl3pPr>
            <a:lvl4pPr marL="1600200" marR="0" indent="76200" algn="l" rtl="0">
              <a:lnSpc>
                <a:spcPct val="90000"/>
              </a:lnSpc>
              <a:spcBef>
                <a:spcPts val="500"/>
              </a:spcBef>
              <a:spcAft>
                <a:spcPts val="0"/>
              </a:spcAft>
              <a:buClr>
                <a:schemeClr val="lt1"/>
              </a:buClr>
              <a:buFont typeface="Arial"/>
              <a:buChar char="•"/>
              <a:defRPr sz="1600" b="0" i="0" u="none" strike="noStrike" cap="none" baseline="0">
                <a:solidFill>
                  <a:schemeClr val="lt1"/>
                </a:solidFill>
                <a:latin typeface="Questrial"/>
                <a:ea typeface="Questrial"/>
                <a:cs typeface="Questrial"/>
                <a:sym typeface="Questrial"/>
                <a:rtl val="0"/>
              </a:defRPr>
            </a:lvl4pPr>
            <a:lvl5pPr marL="2057400" marR="0" indent="76200" algn="l" rtl="0">
              <a:lnSpc>
                <a:spcPct val="90000"/>
              </a:lnSpc>
              <a:spcBef>
                <a:spcPts val="500"/>
              </a:spcBef>
              <a:spcAft>
                <a:spcPts val="0"/>
              </a:spcAft>
              <a:buClr>
                <a:schemeClr val="lt1"/>
              </a:buClr>
              <a:buFont typeface="Arial"/>
              <a:buChar char="•"/>
              <a:defRPr sz="1600" b="0" i="0" u="none" strike="noStrike" cap="none" baseline="0">
                <a:solidFill>
                  <a:schemeClr val="lt1"/>
                </a:solidFill>
                <a:latin typeface="Questrial"/>
                <a:ea typeface="Questrial"/>
                <a:cs typeface="Questrial"/>
                <a:sym typeface="Questrial"/>
                <a:rtl val="0"/>
              </a:defRPr>
            </a:lvl5pPr>
            <a:lvl6pPr marL="2514600" marR="0" indent="76200" algn="l" rtl="0">
              <a:lnSpc>
                <a:spcPct val="90000"/>
              </a:lnSpc>
              <a:spcBef>
                <a:spcPts val="500"/>
              </a:spcBef>
              <a:spcAft>
                <a:spcPts val="0"/>
              </a:spcAft>
              <a:buClr>
                <a:schemeClr val="lt1"/>
              </a:buClr>
              <a:buFont typeface="Arial"/>
              <a:buChar char="•"/>
              <a:defRPr sz="1600" b="0" i="0" u="none" strike="noStrike" cap="none" baseline="0">
                <a:solidFill>
                  <a:schemeClr val="lt1"/>
                </a:solidFill>
                <a:latin typeface="Questrial"/>
                <a:ea typeface="Questrial"/>
                <a:cs typeface="Questrial"/>
                <a:sym typeface="Questrial"/>
                <a:rtl val="0"/>
              </a:defRPr>
            </a:lvl6pPr>
            <a:lvl7pPr marL="2971800" marR="0" indent="76200" algn="l" rtl="0">
              <a:lnSpc>
                <a:spcPct val="90000"/>
              </a:lnSpc>
              <a:spcBef>
                <a:spcPts val="500"/>
              </a:spcBef>
              <a:spcAft>
                <a:spcPts val="0"/>
              </a:spcAft>
              <a:buClr>
                <a:schemeClr val="lt1"/>
              </a:buClr>
              <a:buFont typeface="Arial"/>
              <a:buChar char="•"/>
              <a:defRPr sz="1600" b="0" i="0" u="none" strike="noStrike" cap="none" baseline="0">
                <a:solidFill>
                  <a:schemeClr val="lt1"/>
                </a:solidFill>
                <a:latin typeface="Questrial"/>
                <a:ea typeface="Questrial"/>
                <a:cs typeface="Questrial"/>
                <a:sym typeface="Questrial"/>
                <a:rtl val="0"/>
              </a:defRPr>
            </a:lvl7pPr>
            <a:lvl8pPr marL="3429000" marR="0" indent="76200" algn="l" rtl="0">
              <a:lnSpc>
                <a:spcPct val="90000"/>
              </a:lnSpc>
              <a:spcBef>
                <a:spcPts val="500"/>
              </a:spcBef>
              <a:spcAft>
                <a:spcPts val="0"/>
              </a:spcAft>
              <a:buClr>
                <a:schemeClr val="lt1"/>
              </a:buClr>
              <a:buFont typeface="Arial"/>
              <a:buChar char="•"/>
              <a:defRPr sz="1600" b="0" i="0" u="none" strike="noStrike" cap="none" baseline="0">
                <a:solidFill>
                  <a:schemeClr val="lt1"/>
                </a:solidFill>
                <a:latin typeface="Questrial"/>
                <a:ea typeface="Questrial"/>
                <a:cs typeface="Questrial"/>
                <a:sym typeface="Questrial"/>
                <a:rtl val="0"/>
              </a:defRPr>
            </a:lvl8pPr>
            <a:lvl9pPr marL="3886200" marR="0" indent="76200" algn="l" rtl="0">
              <a:lnSpc>
                <a:spcPct val="90000"/>
              </a:lnSpc>
              <a:spcBef>
                <a:spcPts val="500"/>
              </a:spcBef>
              <a:spcAft>
                <a:spcPts val="0"/>
              </a:spcAft>
              <a:buClr>
                <a:schemeClr val="lt1"/>
              </a:buClr>
              <a:buFont typeface="Arial"/>
              <a:buChar char="•"/>
              <a:defRPr sz="1600" b="0" i="0" u="none" strike="noStrike" cap="none" baseline="0">
                <a:solidFill>
                  <a:schemeClr val="lt1"/>
                </a:solidFill>
                <a:latin typeface="Questrial"/>
                <a:ea typeface="Questrial"/>
                <a:cs typeface="Questrial"/>
                <a:sym typeface="Questrial"/>
                <a:rtl val="0"/>
              </a:defRPr>
            </a:lvl9pPr>
          </a:lstStyle>
          <a:p>
            <a:endParaRPr/>
          </a:p>
        </p:txBody>
      </p:sp>
      <p:sp>
        <p:nvSpPr>
          <p:cNvPr id="8" name="Shape 8"/>
          <p:cNvSpPr txBox="1">
            <a:spLocks noGrp="1"/>
          </p:cNvSpPr>
          <p:nvPr>
            <p:ph type="dt" idx="10"/>
          </p:nvPr>
        </p:nvSpPr>
        <p:spPr>
          <a:xfrm>
            <a:off x="6412230" y="6356351"/>
            <a:ext cx="213740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9" name="Shape 9"/>
          <p:cNvSpPr txBox="1">
            <a:spLocks noGrp="1"/>
          </p:cNvSpPr>
          <p:nvPr>
            <p:ph type="ftr" idx="11"/>
          </p:nvPr>
        </p:nvSpPr>
        <p:spPr>
          <a:xfrm>
            <a:off x="594360" y="6355846"/>
            <a:ext cx="56807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lt1"/>
              </a:buClr>
              <a:buFont typeface="Arial"/>
              <a:buNone/>
              <a:defRPr sz="1050" b="0" i="0" u="none" strike="noStrike" cap="none" baseline="0">
                <a:solidFill>
                  <a:schemeClr val="lt1"/>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0" name="Shape 10"/>
          <p:cNvSpPr txBox="1">
            <a:spLocks noGrp="1"/>
          </p:cNvSpPr>
          <p:nvPr>
            <p:ph type="sldNum" idx="12"/>
          </p:nvPr>
        </p:nvSpPr>
        <p:spPr>
          <a:xfrm>
            <a:off x="6572250" y="381001"/>
            <a:ext cx="197738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endParaRPr sz="1050" b="0" i="0" u="none" strike="noStrike" cap="none" baseline="0">
              <a:solidFill>
                <a:schemeClr val="lt1"/>
              </a:solidFill>
              <a:latin typeface="Arial"/>
              <a:ea typeface="Arial"/>
              <a:cs typeface="Arial"/>
              <a:sym typeface="Arial"/>
              <a:rtl val="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jpg"/><Relationship Id="rId9"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594358" y="2194558"/>
            <a:ext cx="8359635" cy="406907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7200" b="1" i="0" u="none" strike="noStrike" cap="none" baseline="0">
                <a:solidFill>
                  <a:schemeClr val="accent2"/>
                </a:solidFill>
                <a:latin typeface="Questrial"/>
                <a:ea typeface="Questrial"/>
                <a:cs typeface="Questrial"/>
                <a:sym typeface="Questrial"/>
                <a:rtl val="0"/>
              </a:rPr>
              <a:t>What is characterization?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171700" y="381000"/>
            <a:ext cx="6377938" cy="167639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Questrial"/>
              <a:buNone/>
            </a:pPr>
            <a:r>
              <a:rPr lang="en-US" sz="4000" b="1" i="0" u="none" strike="noStrike" cap="none" baseline="0">
                <a:solidFill>
                  <a:schemeClr val="accent2"/>
                </a:solidFill>
                <a:latin typeface="Questrial"/>
                <a:ea typeface="Questrial"/>
                <a:cs typeface="Questrial"/>
                <a:sym typeface="Questrial"/>
                <a:rtl val="0"/>
              </a:rPr>
              <a:t>DYNAMIC  OR  STATIC?</a:t>
            </a:r>
          </a:p>
        </p:txBody>
      </p:sp>
      <p:sp>
        <p:nvSpPr>
          <p:cNvPr id="203" name="Shape 203"/>
          <p:cNvSpPr/>
          <p:nvPr/>
        </p:nvSpPr>
        <p:spPr>
          <a:xfrm>
            <a:off x="8631750" y="1374875"/>
            <a:ext cx="68159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Major </a:t>
            </a:r>
          </a:p>
        </p:txBody>
      </p:sp>
      <p:sp>
        <p:nvSpPr>
          <p:cNvPr id="204" name="Shape 204"/>
          <p:cNvSpPr txBox="1">
            <a:spLocks noGrp="1"/>
          </p:cNvSpPr>
          <p:nvPr>
            <p:ph type="body" idx="1"/>
          </p:nvPr>
        </p:nvSpPr>
        <p:spPr>
          <a:xfrm>
            <a:off x="5762623" y="2133600"/>
            <a:ext cx="2787015" cy="4130036"/>
          </a:xfrm>
          <a:prstGeom prst="rect">
            <a:avLst/>
          </a:prstGeom>
          <a:noFill/>
          <a:ln>
            <a:noFill/>
          </a:ln>
        </p:spPr>
        <p:txBody>
          <a:bodyPr lIns="91425" tIns="91425" rIns="91425" bIns="91425" anchor="t" anchorCtr="0">
            <a:noAutofit/>
          </a:bodyPr>
          <a:lstStyle/>
          <a:p>
            <a:pPr marL="228600" marR="0" lvl="0" indent="0" algn="l" rtl="0">
              <a:lnSpc>
                <a:spcPct val="90000"/>
              </a:lnSpc>
              <a:spcBef>
                <a:spcPts val="0"/>
              </a:spcBef>
              <a:spcAft>
                <a:spcPts val="0"/>
              </a:spcAft>
              <a:buClr>
                <a:schemeClr val="lt1"/>
              </a:buClr>
              <a:buSzPct val="25000"/>
              <a:buFont typeface="Arial"/>
              <a:buNone/>
            </a:pPr>
            <a:r>
              <a:rPr lang="en-US" sz="2800" b="1" i="0" u="none" strike="noStrike" cap="none" baseline="0">
                <a:solidFill>
                  <a:schemeClr val="lt1"/>
                </a:solidFill>
                <a:latin typeface="Questrial"/>
                <a:ea typeface="Questrial"/>
                <a:cs typeface="Questrial"/>
                <a:sym typeface="Questrial"/>
                <a:rtl val="0"/>
              </a:rPr>
              <a:t>Crush: is a </a:t>
            </a:r>
            <a:r>
              <a:rPr lang="en-US" sz="2800" b="1" i="0" u="none" strike="noStrike" cap="none" baseline="0">
                <a:solidFill>
                  <a:schemeClr val="accent2"/>
                </a:solidFill>
                <a:latin typeface="Questrial"/>
                <a:ea typeface="Questrial"/>
                <a:cs typeface="Questrial"/>
                <a:sym typeface="Questrial"/>
                <a:rtl val="0"/>
              </a:rPr>
              <a:t>static </a:t>
            </a:r>
            <a:r>
              <a:rPr lang="en-US" sz="2800" b="1" i="0" u="none" strike="noStrike" cap="none" baseline="0">
                <a:solidFill>
                  <a:schemeClr val="lt1"/>
                </a:solidFill>
                <a:latin typeface="Questrial"/>
                <a:ea typeface="Questrial"/>
                <a:cs typeface="Questrial"/>
                <a:sym typeface="Questrial"/>
                <a:rtl val="0"/>
              </a:rPr>
              <a:t>character because he does not undergo any change during the course of the story.</a:t>
            </a:r>
          </a:p>
        </p:txBody>
      </p:sp>
      <p:pic>
        <p:nvPicPr>
          <p:cNvPr id="205" name="Shape 205"/>
          <p:cNvPicPr preferRelativeResize="0"/>
          <p:nvPr/>
        </p:nvPicPr>
        <p:blipFill rotWithShape="1">
          <a:blip r:embed="rId3">
            <a:alphaModFix/>
          </a:blip>
          <a:srcRect/>
          <a:stretch/>
        </p:blipFill>
        <p:spPr>
          <a:xfrm>
            <a:off x="457200" y="1828800"/>
            <a:ext cx="4772024" cy="286321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171700" y="764372"/>
            <a:ext cx="6377938" cy="1293026"/>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Questrial"/>
              <a:buNone/>
            </a:pPr>
            <a:r>
              <a:rPr lang="en-US" sz="4000" b="1" i="0" u="none" strike="noStrike" cap="none" baseline="0">
                <a:solidFill>
                  <a:schemeClr val="accent2"/>
                </a:solidFill>
                <a:latin typeface="Questrial"/>
                <a:ea typeface="Questrial"/>
                <a:cs typeface="Questrial"/>
                <a:sym typeface="Questrial"/>
                <a:rtl val="0"/>
              </a:rPr>
              <a:t>Flat  vs.  Round  Character</a:t>
            </a:r>
            <a:r>
              <a:rPr lang="en-US" sz="4000" b="0" i="0" u="none" strike="noStrike" cap="none" baseline="0">
                <a:solidFill>
                  <a:schemeClr val="accent2"/>
                </a:solidFill>
                <a:latin typeface="Questrial"/>
                <a:ea typeface="Questrial"/>
                <a:cs typeface="Questrial"/>
                <a:sym typeface="Questrial"/>
                <a:rtl val="0"/>
              </a:rPr>
              <a:t>s</a:t>
            </a:r>
          </a:p>
        </p:txBody>
      </p:sp>
      <p:sp>
        <p:nvSpPr>
          <p:cNvPr id="211" name="Shape 211"/>
          <p:cNvSpPr txBox="1">
            <a:spLocks noGrp="1"/>
          </p:cNvSpPr>
          <p:nvPr>
            <p:ph type="body" idx="1"/>
          </p:nvPr>
        </p:nvSpPr>
        <p:spPr>
          <a:xfrm>
            <a:off x="594360" y="2194558"/>
            <a:ext cx="7955280" cy="406907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US" sz="3200" b="1" i="0" u="sng" strike="noStrike" cap="none" baseline="0">
                <a:solidFill>
                  <a:schemeClr val="accent2"/>
                </a:solidFill>
                <a:latin typeface="Arial"/>
                <a:ea typeface="Arial"/>
                <a:cs typeface="Arial"/>
                <a:sym typeface="Arial"/>
                <a:rtl val="0"/>
              </a:rPr>
              <a:t>Round</a:t>
            </a:r>
            <a:r>
              <a:rPr lang="en-US" sz="3200" b="1" i="0" u="none" strike="noStrike" cap="none" baseline="0">
                <a:solidFill>
                  <a:schemeClr val="lt1"/>
                </a:solidFill>
                <a:latin typeface="Arial"/>
                <a:ea typeface="Arial"/>
                <a:cs typeface="Arial"/>
                <a:sym typeface="Arial"/>
                <a:rtl val="0"/>
              </a:rPr>
              <a:t> - A round character is anyone who has a complex personality; he or she is often portrayed as a conflicted and contradictory person.</a:t>
            </a:r>
          </a:p>
          <a:p>
            <a:pPr marL="0" marR="0" lvl="0" indent="0" algn="l" rtl="0">
              <a:lnSpc>
                <a:spcPct val="90000"/>
              </a:lnSpc>
              <a:spcBef>
                <a:spcPts val="1000"/>
              </a:spcBef>
              <a:spcAft>
                <a:spcPts val="0"/>
              </a:spcAft>
              <a:buClr>
                <a:schemeClr val="lt1"/>
              </a:buClr>
              <a:buFont typeface="Arial"/>
              <a:buNone/>
            </a:pPr>
            <a:endParaRPr sz="3200" b="1" i="0" u="none" strike="noStrike" cap="none" baseline="0">
              <a:solidFill>
                <a:schemeClr val="lt1"/>
              </a:solidFill>
              <a:latin typeface="Arial"/>
              <a:ea typeface="Arial"/>
              <a:cs typeface="Arial"/>
              <a:sym typeface="Arial"/>
              <a:rtl val="0"/>
            </a:endParaRPr>
          </a:p>
          <a:p>
            <a:pPr marL="228600" marR="0" lvl="0" indent="-228600" algn="l" rtl="0">
              <a:lnSpc>
                <a:spcPct val="90000"/>
              </a:lnSpc>
              <a:spcBef>
                <a:spcPts val="1000"/>
              </a:spcBef>
              <a:spcAft>
                <a:spcPts val="0"/>
              </a:spcAft>
              <a:buClr>
                <a:schemeClr val="lt1"/>
              </a:buClr>
              <a:buSzPct val="100000"/>
              <a:buFont typeface="Arial"/>
              <a:buChar char="•"/>
            </a:pPr>
            <a:r>
              <a:rPr lang="en-US" sz="3200" b="1" i="0" u="sng" strike="noStrike" cap="none" baseline="0">
                <a:solidFill>
                  <a:schemeClr val="accent2"/>
                </a:solidFill>
                <a:latin typeface="Arial"/>
                <a:ea typeface="Arial"/>
                <a:cs typeface="Arial"/>
                <a:sym typeface="Arial"/>
                <a:rtl val="0"/>
              </a:rPr>
              <a:t>Flat</a:t>
            </a:r>
            <a:r>
              <a:rPr lang="en-US" sz="3200" b="1" i="0" u="none" strike="noStrike" cap="none" baseline="0">
                <a:solidFill>
                  <a:schemeClr val="accent2"/>
                </a:solidFill>
                <a:latin typeface="Arial"/>
                <a:ea typeface="Arial"/>
                <a:cs typeface="Arial"/>
                <a:sym typeface="Arial"/>
                <a:rtl val="0"/>
              </a:rPr>
              <a:t> </a:t>
            </a:r>
            <a:r>
              <a:rPr lang="en-US" sz="3200" b="1" i="0" u="none" strike="noStrike" cap="none" baseline="0">
                <a:solidFill>
                  <a:schemeClr val="lt1"/>
                </a:solidFill>
                <a:latin typeface="Arial"/>
                <a:ea typeface="Arial"/>
                <a:cs typeface="Arial"/>
                <a:sym typeface="Arial"/>
                <a:rtl val="0"/>
              </a:rPr>
              <a:t>– embodies one or two qualities or traits that can easily be recognized. Often a stereotype.</a:t>
            </a:r>
          </a:p>
        </p:txBody>
      </p:sp>
      <p:sp>
        <p:nvSpPr>
          <p:cNvPr id="212" name="Shape 212"/>
          <p:cNvSpPr/>
          <p:nvPr/>
        </p:nvSpPr>
        <p:spPr>
          <a:xfrm>
            <a:off x="8631750" y="1374875"/>
            <a:ext cx="68159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Major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2171700" y="0"/>
            <a:ext cx="6377938" cy="2057398"/>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Questrial"/>
              <a:buNone/>
            </a:pPr>
            <a:r>
              <a:rPr lang="en-US" sz="4000" b="0" i="0" u="none" strike="noStrike" cap="none" baseline="0">
                <a:solidFill>
                  <a:schemeClr val="accent2"/>
                </a:solidFill>
                <a:latin typeface="Questrial"/>
                <a:ea typeface="Questrial"/>
                <a:cs typeface="Questrial"/>
                <a:sym typeface="Questrial"/>
                <a:rtl val="0"/>
              </a:rPr>
              <a:t>ROUND  OR  FLAT?</a:t>
            </a:r>
          </a:p>
        </p:txBody>
      </p:sp>
      <p:sp>
        <p:nvSpPr>
          <p:cNvPr id="218" name="Shape 218"/>
          <p:cNvSpPr/>
          <p:nvPr/>
        </p:nvSpPr>
        <p:spPr>
          <a:xfrm>
            <a:off x="8631750" y="1374875"/>
            <a:ext cx="68159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Major </a:t>
            </a:r>
          </a:p>
        </p:txBody>
      </p:sp>
      <p:sp>
        <p:nvSpPr>
          <p:cNvPr id="219" name="Shape 219"/>
          <p:cNvSpPr txBox="1">
            <a:spLocks noGrp="1"/>
          </p:cNvSpPr>
          <p:nvPr>
            <p:ph type="body" idx="1"/>
          </p:nvPr>
        </p:nvSpPr>
        <p:spPr>
          <a:xfrm>
            <a:off x="4429121" y="1905000"/>
            <a:ext cx="4120517" cy="4358636"/>
          </a:xfrm>
          <a:prstGeom prst="rect">
            <a:avLst/>
          </a:prstGeom>
          <a:noFill/>
          <a:ln>
            <a:noFill/>
          </a:ln>
        </p:spPr>
        <p:txBody>
          <a:bodyPr lIns="91425" tIns="91425" rIns="91425" bIns="91425" anchor="t" anchorCtr="0">
            <a:noAutofit/>
          </a:bodyPr>
          <a:lstStyle/>
          <a:p>
            <a:pPr marL="228600" marR="0" lvl="0" indent="0" algn="l" rtl="0">
              <a:lnSpc>
                <a:spcPct val="90000"/>
              </a:lnSpc>
              <a:spcBef>
                <a:spcPts val="0"/>
              </a:spcBef>
              <a:spcAft>
                <a:spcPts val="0"/>
              </a:spcAft>
              <a:buClr>
                <a:schemeClr val="lt1"/>
              </a:buClr>
              <a:buSzPct val="25000"/>
              <a:buFont typeface="Arial"/>
              <a:buNone/>
            </a:pPr>
            <a:r>
              <a:rPr lang="en-US" sz="3200" b="1" i="0" u="none" strike="noStrike" cap="none" baseline="0">
                <a:solidFill>
                  <a:schemeClr val="lt1"/>
                </a:solidFill>
                <a:latin typeface="Questrial"/>
                <a:ea typeface="Questrial"/>
                <a:cs typeface="Questrial"/>
                <a:sym typeface="Questrial"/>
                <a:rtl val="0"/>
              </a:rPr>
              <a:t>Nemo: is a</a:t>
            </a:r>
            <a:r>
              <a:rPr lang="en-US" sz="3200" b="1" i="0" u="none" strike="noStrike" cap="none" baseline="0">
                <a:solidFill>
                  <a:schemeClr val="accent2"/>
                </a:solidFill>
                <a:latin typeface="Questrial"/>
                <a:ea typeface="Questrial"/>
                <a:cs typeface="Questrial"/>
                <a:sym typeface="Questrial"/>
                <a:rtl val="0"/>
              </a:rPr>
              <a:t> round </a:t>
            </a:r>
            <a:r>
              <a:rPr lang="en-US" sz="3200" b="1" i="0" u="none" strike="noStrike" cap="none" baseline="0">
                <a:solidFill>
                  <a:schemeClr val="lt1"/>
                </a:solidFill>
                <a:latin typeface="Questrial"/>
                <a:ea typeface="Questrial"/>
                <a:cs typeface="Questrial"/>
                <a:sym typeface="Questrial"/>
                <a:rtl val="0"/>
              </a:rPr>
              <a:t>character because he has a complex personality. We see many sides of his personality, such as bravery, fear, independence, determination, etc. </a:t>
            </a:r>
          </a:p>
        </p:txBody>
      </p:sp>
      <p:pic>
        <p:nvPicPr>
          <p:cNvPr id="220" name="Shape 220"/>
          <p:cNvPicPr preferRelativeResize="0"/>
          <p:nvPr/>
        </p:nvPicPr>
        <p:blipFill rotWithShape="1">
          <a:blip r:embed="rId3">
            <a:alphaModFix/>
          </a:blip>
          <a:srcRect/>
          <a:stretch/>
        </p:blipFill>
        <p:spPr>
          <a:xfrm>
            <a:off x="304800" y="1682651"/>
            <a:ext cx="3962399" cy="39623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2171700" y="0"/>
            <a:ext cx="6377938" cy="2057398"/>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Questrial"/>
              <a:buNone/>
            </a:pPr>
            <a:r>
              <a:rPr lang="en-US" sz="4000" b="1" i="0" u="none" strike="noStrike" cap="none" baseline="0">
                <a:solidFill>
                  <a:schemeClr val="accent2"/>
                </a:solidFill>
                <a:latin typeface="Questrial"/>
                <a:ea typeface="Questrial"/>
                <a:cs typeface="Questrial"/>
                <a:sym typeface="Questrial"/>
                <a:rtl val="0"/>
              </a:rPr>
              <a:t>ROUND  OR  FLAT?</a:t>
            </a:r>
          </a:p>
        </p:txBody>
      </p:sp>
      <p:sp>
        <p:nvSpPr>
          <p:cNvPr id="226" name="Shape 226"/>
          <p:cNvSpPr/>
          <p:nvPr/>
        </p:nvSpPr>
        <p:spPr>
          <a:xfrm>
            <a:off x="8631750" y="1374875"/>
            <a:ext cx="68159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Major </a:t>
            </a:r>
          </a:p>
        </p:txBody>
      </p:sp>
      <p:sp>
        <p:nvSpPr>
          <p:cNvPr id="227" name="Shape 227"/>
          <p:cNvSpPr txBox="1"/>
          <p:nvPr/>
        </p:nvSpPr>
        <p:spPr>
          <a:xfrm>
            <a:off x="685800" y="4724400"/>
            <a:ext cx="8153399" cy="144660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1" i="0" u="none" strike="noStrike" cap="none" baseline="0">
                <a:solidFill>
                  <a:schemeClr val="lt1"/>
                </a:solidFill>
                <a:latin typeface="Arial"/>
                <a:ea typeface="Arial"/>
                <a:cs typeface="Arial"/>
                <a:sym typeface="Arial"/>
                <a:rtl val="0"/>
              </a:rPr>
              <a:t>Squirt: is a </a:t>
            </a:r>
            <a:r>
              <a:rPr lang="en-US" sz="2800" b="1" i="0" u="none" strike="noStrike" cap="none" baseline="0">
                <a:solidFill>
                  <a:schemeClr val="accent2"/>
                </a:solidFill>
                <a:latin typeface="Arial"/>
                <a:ea typeface="Arial"/>
                <a:cs typeface="Arial"/>
                <a:sym typeface="Arial"/>
                <a:rtl val="0"/>
              </a:rPr>
              <a:t>flat</a:t>
            </a:r>
            <a:r>
              <a:rPr lang="en-US" sz="2800" b="1" i="0" u="none" strike="noStrike" cap="none" baseline="0">
                <a:solidFill>
                  <a:schemeClr val="lt1"/>
                </a:solidFill>
                <a:latin typeface="Arial"/>
                <a:ea typeface="Arial"/>
                <a:cs typeface="Arial"/>
                <a:sym typeface="Arial"/>
                <a:rtl val="0"/>
              </a:rPr>
              <a:t> character. He (or is it she??) is  basically any kid – cute, friendly, etc. but lacking depth of character</a:t>
            </a:r>
            <a:r>
              <a:rPr lang="en-US" sz="2000" b="1" i="0" u="none" strike="noStrike" cap="none" baseline="0">
                <a:solidFill>
                  <a:schemeClr val="lt1"/>
                </a:solidFill>
                <a:latin typeface="Arial"/>
                <a:ea typeface="Arial"/>
                <a:cs typeface="Arial"/>
                <a:sym typeface="Arial"/>
                <a:rtl val="0"/>
              </a:rPr>
              <a:t>.</a:t>
            </a:r>
          </a:p>
        </p:txBody>
      </p:sp>
      <p:pic>
        <p:nvPicPr>
          <p:cNvPr id="228" name="Shape 228"/>
          <p:cNvPicPr preferRelativeResize="0"/>
          <p:nvPr/>
        </p:nvPicPr>
        <p:blipFill rotWithShape="1">
          <a:blip r:embed="rId3">
            <a:alphaModFix/>
          </a:blip>
          <a:srcRect/>
          <a:stretch/>
        </p:blipFill>
        <p:spPr>
          <a:xfrm>
            <a:off x="2362200" y="1420515"/>
            <a:ext cx="4176082" cy="3140788"/>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2171700" y="152400"/>
            <a:ext cx="6377938" cy="1904998"/>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Questrial"/>
              <a:buNone/>
            </a:pPr>
            <a:r>
              <a:rPr lang="en-US" sz="4000" b="1" i="0" u="none" strike="noStrike" cap="none" baseline="0">
                <a:solidFill>
                  <a:schemeClr val="accent2"/>
                </a:solidFill>
                <a:latin typeface="Questrial"/>
                <a:ea typeface="Questrial"/>
                <a:cs typeface="Questrial"/>
                <a:sym typeface="Questrial"/>
                <a:rtl val="0"/>
              </a:rPr>
              <a:t>Protagonist/Antagonist</a:t>
            </a:r>
          </a:p>
        </p:txBody>
      </p:sp>
      <p:sp>
        <p:nvSpPr>
          <p:cNvPr id="234" name="Shape 234"/>
          <p:cNvSpPr txBox="1">
            <a:spLocks noGrp="1"/>
          </p:cNvSpPr>
          <p:nvPr>
            <p:ph type="body" idx="1"/>
          </p:nvPr>
        </p:nvSpPr>
        <p:spPr>
          <a:xfrm>
            <a:off x="594360" y="1828800"/>
            <a:ext cx="7955280" cy="4434836"/>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spcAft>
                <a:spcPts val="0"/>
              </a:spcAft>
              <a:buClr>
                <a:schemeClr val="lt1"/>
              </a:buClr>
              <a:buFont typeface="Arial"/>
              <a:buNone/>
            </a:pPr>
            <a:endParaRPr sz="2220" b="1" i="0" u="none" strike="noStrike" cap="none" baseline="0">
              <a:solidFill>
                <a:schemeClr val="lt1"/>
              </a:solidFill>
              <a:latin typeface="Times New Roman"/>
              <a:ea typeface="Times New Roman"/>
              <a:cs typeface="Times New Roman"/>
              <a:sym typeface="Times New Roman"/>
              <a:rtl val="0"/>
            </a:endParaRPr>
          </a:p>
          <a:p>
            <a:pPr marL="0" marR="0" lvl="0" indent="0" algn="l" rtl="0">
              <a:lnSpc>
                <a:spcPct val="90000"/>
              </a:lnSpc>
              <a:spcBef>
                <a:spcPts val="0"/>
              </a:spcBef>
              <a:spcAft>
                <a:spcPts val="0"/>
              </a:spcAft>
              <a:buClr>
                <a:schemeClr val="lt1"/>
              </a:buClr>
              <a:buSzPct val="25000"/>
              <a:buFont typeface="Arial"/>
              <a:buNone/>
            </a:pPr>
            <a:r>
              <a:rPr lang="en-US" sz="2800" b="1" i="0" u="sng" strike="noStrike" cap="none" baseline="0">
                <a:solidFill>
                  <a:schemeClr val="accent2"/>
                </a:solidFill>
                <a:latin typeface="Arial"/>
                <a:ea typeface="Arial"/>
                <a:cs typeface="Arial"/>
                <a:sym typeface="Arial"/>
                <a:rtl val="0"/>
              </a:rPr>
              <a:t>Protagonist</a:t>
            </a:r>
            <a:r>
              <a:rPr lang="en-US" sz="2800" b="1" i="0" u="none" strike="noStrike" cap="none" baseline="0">
                <a:solidFill>
                  <a:schemeClr val="accent2"/>
                </a:solidFill>
                <a:latin typeface="Arial"/>
                <a:ea typeface="Arial"/>
                <a:cs typeface="Arial"/>
                <a:sym typeface="Arial"/>
                <a:rtl val="0"/>
              </a:rPr>
              <a:t> </a:t>
            </a:r>
            <a:r>
              <a:rPr lang="en-US" sz="2800" b="1" i="0" u="none" strike="noStrike" cap="none" baseline="0">
                <a:solidFill>
                  <a:schemeClr val="lt1"/>
                </a:solidFill>
                <a:latin typeface="Arial"/>
                <a:ea typeface="Arial"/>
                <a:cs typeface="Arial"/>
                <a:sym typeface="Arial"/>
                <a:rtl val="0"/>
              </a:rPr>
              <a:t>- the central character(s) in a story, and is often referred to as the story's main character. He or she (or they) is faced with a conflict that must be resolved. </a:t>
            </a:r>
          </a:p>
          <a:p>
            <a:pPr marL="0" marR="0" lvl="0" indent="0" algn="l" rtl="0">
              <a:lnSpc>
                <a:spcPct val="90000"/>
              </a:lnSpc>
              <a:spcBef>
                <a:spcPts val="0"/>
              </a:spcBef>
              <a:spcAft>
                <a:spcPts val="0"/>
              </a:spcAft>
              <a:buClr>
                <a:schemeClr val="lt1"/>
              </a:buClr>
              <a:buFont typeface="Arial"/>
              <a:buNone/>
            </a:pPr>
            <a:endParaRPr sz="2800" b="1" i="0" u="none" strike="noStrike" cap="none" baseline="0">
              <a:solidFill>
                <a:schemeClr val="lt1"/>
              </a:solidFill>
              <a:latin typeface="Arial"/>
              <a:ea typeface="Arial"/>
              <a:cs typeface="Arial"/>
              <a:sym typeface="Arial"/>
              <a:rtl val="0"/>
            </a:endParaRPr>
          </a:p>
          <a:p>
            <a:pPr marL="0" marR="0" lvl="0" indent="0" algn="l" rtl="0">
              <a:lnSpc>
                <a:spcPct val="90000"/>
              </a:lnSpc>
              <a:spcBef>
                <a:spcPts val="0"/>
              </a:spcBef>
              <a:spcAft>
                <a:spcPts val="0"/>
              </a:spcAft>
              <a:buClr>
                <a:schemeClr val="lt1"/>
              </a:buClr>
              <a:buSzPct val="25000"/>
              <a:buFont typeface="Arial"/>
              <a:buNone/>
            </a:pPr>
            <a:r>
              <a:rPr lang="en-US" sz="2800" b="1" i="0" u="sng" strike="noStrike" cap="none" baseline="0">
                <a:solidFill>
                  <a:schemeClr val="accent2"/>
                </a:solidFill>
                <a:latin typeface="Arial"/>
                <a:ea typeface="Arial"/>
                <a:cs typeface="Arial"/>
                <a:sym typeface="Arial"/>
                <a:rtl val="0"/>
              </a:rPr>
              <a:t>Antagonist</a:t>
            </a:r>
            <a:r>
              <a:rPr lang="en-US" sz="2800" b="1" i="0" u="none" strike="noStrike" cap="none" baseline="0">
                <a:solidFill>
                  <a:schemeClr val="accent2"/>
                </a:solidFill>
                <a:latin typeface="Arial"/>
                <a:ea typeface="Arial"/>
                <a:cs typeface="Arial"/>
                <a:sym typeface="Arial"/>
                <a:rtl val="0"/>
              </a:rPr>
              <a:t> </a:t>
            </a:r>
            <a:r>
              <a:rPr lang="en-US" sz="2800" b="1" i="0" u="none" strike="noStrike" cap="none" baseline="0">
                <a:solidFill>
                  <a:schemeClr val="lt1"/>
                </a:solidFill>
                <a:latin typeface="Arial"/>
                <a:ea typeface="Arial"/>
                <a:cs typeface="Arial"/>
                <a:sym typeface="Arial"/>
                <a:rtl val="0"/>
              </a:rPr>
              <a:t>- the character(s) who deceives, frustrates, or works against the main character and helps to create the conflict. In other words, the antagonist is the enemy that the protagonist must overcome or conquer.</a:t>
            </a:r>
          </a:p>
          <a:p>
            <a:pPr marL="0" marR="0" lvl="0" indent="0" algn="l" rtl="0">
              <a:lnSpc>
                <a:spcPct val="70000"/>
              </a:lnSpc>
              <a:spcBef>
                <a:spcPts val="1000"/>
              </a:spcBef>
              <a:spcAft>
                <a:spcPts val="0"/>
              </a:spcAft>
              <a:buClr>
                <a:schemeClr val="lt1"/>
              </a:buClr>
              <a:buFont typeface="Arial"/>
              <a:buNone/>
            </a:pPr>
            <a:endParaRPr sz="2220" b="0" i="0" u="none" strike="noStrike" cap="none" baseline="0">
              <a:solidFill>
                <a:schemeClr val="lt1"/>
              </a:solidFill>
              <a:latin typeface="Times New Roman"/>
              <a:ea typeface="Times New Roman"/>
              <a:cs typeface="Times New Roman"/>
              <a:sym typeface="Times New Roman"/>
              <a:rtl val="0"/>
            </a:endParaRPr>
          </a:p>
        </p:txBody>
      </p:sp>
      <p:sp>
        <p:nvSpPr>
          <p:cNvPr id="235" name="Shape 235"/>
          <p:cNvSpPr/>
          <p:nvPr/>
        </p:nvSpPr>
        <p:spPr>
          <a:xfrm>
            <a:off x="8631750" y="1374875"/>
            <a:ext cx="68159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Major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1600200" y="304800"/>
            <a:ext cx="6949438" cy="175259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lt1"/>
              </a:buClr>
              <a:buSzPct val="25000"/>
              <a:buFont typeface="Questrial"/>
              <a:buNone/>
            </a:pPr>
            <a:r>
              <a:rPr lang="en-US" sz="4000" b="1" i="0" u="none" strike="noStrike" cap="none" baseline="0">
                <a:solidFill>
                  <a:schemeClr val="accent2"/>
                </a:solidFill>
                <a:latin typeface="Questrial"/>
                <a:ea typeface="Questrial"/>
                <a:cs typeface="Questrial"/>
                <a:sym typeface="Questrial"/>
                <a:rtl val="0"/>
              </a:rPr>
              <a:t>Protagonist or antagonist?</a:t>
            </a:r>
          </a:p>
        </p:txBody>
      </p:sp>
      <p:sp>
        <p:nvSpPr>
          <p:cNvPr id="241" name="Shape 241"/>
          <p:cNvSpPr txBox="1">
            <a:spLocks noGrp="1"/>
          </p:cNvSpPr>
          <p:nvPr>
            <p:ph type="body" idx="1"/>
          </p:nvPr>
        </p:nvSpPr>
        <p:spPr>
          <a:xfrm>
            <a:off x="594360" y="4724400"/>
            <a:ext cx="7955280" cy="1539238"/>
          </a:xfrm>
          <a:prstGeom prst="rect">
            <a:avLst/>
          </a:prstGeom>
          <a:noFill/>
          <a:ln>
            <a:noFill/>
          </a:ln>
        </p:spPr>
        <p:txBody>
          <a:bodyPr lIns="91425" tIns="91425" rIns="91425" bIns="91425" anchor="t" anchorCtr="0">
            <a:noAutofit/>
          </a:bodyPr>
          <a:lstStyle/>
          <a:p>
            <a:pPr marL="228600" marR="0" lvl="0" indent="0" algn="l" rtl="0">
              <a:lnSpc>
                <a:spcPct val="90000"/>
              </a:lnSpc>
              <a:spcBef>
                <a:spcPts val="0"/>
              </a:spcBef>
              <a:spcAft>
                <a:spcPts val="0"/>
              </a:spcAft>
              <a:buClr>
                <a:schemeClr val="lt1"/>
              </a:buClr>
              <a:buSzPct val="25000"/>
              <a:buFont typeface="Arial"/>
              <a:buNone/>
            </a:pPr>
            <a:r>
              <a:rPr lang="en-US" sz="3200" b="1" i="0" u="none" strike="noStrike" cap="none" baseline="0">
                <a:solidFill>
                  <a:schemeClr val="lt1"/>
                </a:solidFill>
                <a:latin typeface="Arial"/>
                <a:ea typeface="Arial"/>
                <a:cs typeface="Arial"/>
                <a:sym typeface="Arial"/>
                <a:rtl val="0"/>
              </a:rPr>
              <a:t>Marlin: is a </a:t>
            </a:r>
            <a:r>
              <a:rPr lang="en-US" sz="3200" b="1" i="0" u="none" strike="noStrike" cap="none" baseline="0">
                <a:solidFill>
                  <a:schemeClr val="accent2"/>
                </a:solidFill>
                <a:latin typeface="Arial"/>
                <a:ea typeface="Arial"/>
                <a:cs typeface="Arial"/>
                <a:sym typeface="Arial"/>
                <a:rtl val="0"/>
              </a:rPr>
              <a:t>protagonist</a:t>
            </a:r>
            <a:r>
              <a:rPr lang="en-US" sz="3200" b="1" i="0" u="none" strike="noStrike" cap="none" baseline="0">
                <a:solidFill>
                  <a:schemeClr val="lt1"/>
                </a:solidFill>
                <a:latin typeface="Arial"/>
                <a:ea typeface="Arial"/>
                <a:cs typeface="Arial"/>
                <a:sym typeface="Arial"/>
                <a:rtl val="0"/>
              </a:rPr>
              <a:t> since he is a central character and involved in a major conflict – getting his son back.</a:t>
            </a:r>
          </a:p>
        </p:txBody>
      </p:sp>
      <p:pic>
        <p:nvPicPr>
          <p:cNvPr id="242" name="Shape 242"/>
          <p:cNvPicPr preferRelativeResize="0"/>
          <p:nvPr/>
        </p:nvPicPr>
        <p:blipFill rotWithShape="1">
          <a:blip r:embed="rId3">
            <a:alphaModFix/>
          </a:blip>
          <a:srcRect/>
          <a:stretch/>
        </p:blipFill>
        <p:spPr>
          <a:xfrm>
            <a:off x="1981200" y="1828800"/>
            <a:ext cx="4800600" cy="28194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771650" y="764372"/>
            <a:ext cx="6777990" cy="1293026"/>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Questrial"/>
              <a:buNone/>
            </a:pPr>
            <a:r>
              <a:rPr lang="en-US" sz="4800" b="0" i="0" u="none" strike="noStrike" cap="none" baseline="0">
                <a:solidFill>
                  <a:schemeClr val="accent2"/>
                </a:solidFill>
                <a:latin typeface="Questrial"/>
                <a:ea typeface="Questrial"/>
                <a:cs typeface="Questrial"/>
                <a:sym typeface="Questrial"/>
                <a:rtl val="0"/>
              </a:rPr>
              <a:t>FOIL </a:t>
            </a:r>
          </a:p>
        </p:txBody>
      </p:sp>
      <p:sp>
        <p:nvSpPr>
          <p:cNvPr id="248" name="Shape 248"/>
          <p:cNvSpPr txBox="1">
            <a:spLocks noGrp="1"/>
          </p:cNvSpPr>
          <p:nvPr>
            <p:ph type="body" idx="1"/>
          </p:nvPr>
        </p:nvSpPr>
        <p:spPr>
          <a:xfrm>
            <a:off x="594360" y="2194558"/>
            <a:ext cx="7955280" cy="4069079"/>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lt1"/>
              </a:buClr>
              <a:buSzPct val="25000"/>
              <a:buFont typeface="Arial"/>
              <a:buNone/>
            </a:pPr>
            <a:r>
              <a:rPr lang="en-US" sz="3200" b="1" i="0" u="sng" strike="noStrike" cap="none" baseline="0">
                <a:solidFill>
                  <a:schemeClr val="accent2"/>
                </a:solidFill>
                <a:latin typeface="Arial"/>
                <a:ea typeface="Arial"/>
                <a:cs typeface="Arial"/>
                <a:sym typeface="Arial"/>
                <a:rtl val="0"/>
              </a:rPr>
              <a:t>Foil</a:t>
            </a:r>
            <a:r>
              <a:rPr lang="en-US" sz="3200" b="1" i="0" u="none" strike="noStrike" cap="none" baseline="0">
                <a:solidFill>
                  <a:schemeClr val="accent2"/>
                </a:solidFill>
                <a:latin typeface="Arial"/>
                <a:ea typeface="Arial"/>
                <a:cs typeface="Arial"/>
                <a:sym typeface="Arial"/>
                <a:rtl val="0"/>
              </a:rPr>
              <a:t> </a:t>
            </a:r>
            <a:r>
              <a:rPr lang="en-US" sz="3200" b="1" i="0" u="none" strike="noStrike" cap="none" baseline="0">
                <a:solidFill>
                  <a:schemeClr val="lt1"/>
                </a:solidFill>
                <a:latin typeface="Arial"/>
                <a:ea typeface="Arial"/>
                <a:cs typeface="Arial"/>
                <a:sym typeface="Arial"/>
                <a:rtl val="0"/>
              </a:rPr>
              <a:t>- any character (usually the antagonist or an important supporting character) whose personal qualities </a:t>
            </a:r>
            <a:r>
              <a:rPr lang="en-US" sz="3200" b="1" i="0" u="sng" strike="noStrike" cap="none" baseline="0">
                <a:solidFill>
                  <a:schemeClr val="lt1"/>
                </a:solidFill>
                <a:latin typeface="Arial"/>
                <a:ea typeface="Arial"/>
                <a:cs typeface="Arial"/>
                <a:sym typeface="Arial"/>
                <a:rtl val="0"/>
              </a:rPr>
              <a:t>contrast with another character</a:t>
            </a:r>
            <a:r>
              <a:rPr lang="en-US" sz="3200" b="1" i="0" u="none" strike="noStrike" cap="none" baseline="0">
                <a:solidFill>
                  <a:schemeClr val="lt1"/>
                </a:solidFill>
                <a:latin typeface="Arial"/>
                <a:ea typeface="Arial"/>
                <a:cs typeface="Arial"/>
                <a:sym typeface="Arial"/>
                <a:rtl val="0"/>
              </a:rPr>
              <a:t> (usually the protagonist). By providing this contrast, we get to know more about the other character.</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5181600" y="381000"/>
            <a:ext cx="3657600" cy="5882636"/>
          </a:xfrm>
          <a:prstGeom prst="rect">
            <a:avLst/>
          </a:prstGeom>
          <a:noFill/>
          <a:ln>
            <a:noFill/>
          </a:ln>
        </p:spPr>
        <p:txBody>
          <a:bodyPr lIns="91425" tIns="91425" rIns="91425" bIns="91425" anchor="t" anchorCtr="0">
            <a:noAutofit/>
          </a:bodyPr>
          <a:lstStyle/>
          <a:p>
            <a:pPr marL="228600" marR="0" lvl="0" indent="0" algn="l" rtl="0">
              <a:lnSpc>
                <a:spcPct val="90000"/>
              </a:lnSpc>
              <a:spcBef>
                <a:spcPts val="0"/>
              </a:spcBef>
              <a:spcAft>
                <a:spcPts val="0"/>
              </a:spcAft>
              <a:buClr>
                <a:schemeClr val="lt1"/>
              </a:buClr>
              <a:buSzPct val="25000"/>
              <a:buFont typeface="Arial"/>
              <a:buNone/>
            </a:pPr>
            <a:r>
              <a:rPr lang="en-US" sz="4000" b="1" i="0" u="none" strike="noStrike" cap="none" baseline="0">
                <a:solidFill>
                  <a:schemeClr val="accent2"/>
                </a:solidFill>
                <a:latin typeface="Arial"/>
                <a:ea typeface="Arial"/>
                <a:cs typeface="Arial"/>
                <a:sym typeface="Arial"/>
                <a:rtl val="0"/>
              </a:rPr>
              <a:t>FOIL? </a:t>
            </a:r>
          </a:p>
          <a:p>
            <a:pPr marL="228600" marR="0" lvl="0" indent="0" algn="l" rtl="0">
              <a:lnSpc>
                <a:spcPct val="90000"/>
              </a:lnSpc>
              <a:spcBef>
                <a:spcPts val="1000"/>
              </a:spcBef>
              <a:spcAft>
                <a:spcPts val="0"/>
              </a:spcAft>
              <a:buClr>
                <a:schemeClr val="lt1"/>
              </a:buClr>
              <a:buSzPct val="25000"/>
              <a:buFont typeface="Arial"/>
              <a:buNone/>
            </a:pPr>
            <a:r>
              <a:rPr lang="en-US" sz="3200" b="0" i="0" u="none" strike="noStrike" cap="none" baseline="0">
                <a:solidFill>
                  <a:schemeClr val="lt1"/>
                </a:solidFill>
                <a:latin typeface="Questrial"/>
                <a:ea typeface="Questrial"/>
                <a:cs typeface="Questrial"/>
                <a:sym typeface="Questrial"/>
                <a:rtl val="0"/>
              </a:rPr>
              <a:t>Dory can be considered a </a:t>
            </a:r>
            <a:r>
              <a:rPr lang="en-US" sz="3200" b="0" i="0" u="none" strike="noStrike" cap="none" baseline="0">
                <a:solidFill>
                  <a:schemeClr val="accent2"/>
                </a:solidFill>
                <a:latin typeface="Questrial"/>
                <a:ea typeface="Questrial"/>
                <a:cs typeface="Questrial"/>
                <a:sym typeface="Questrial"/>
                <a:rtl val="0"/>
              </a:rPr>
              <a:t>foil</a:t>
            </a:r>
            <a:r>
              <a:rPr lang="en-US" sz="3200" b="0" i="0" u="none" strike="noStrike" cap="none" baseline="0">
                <a:solidFill>
                  <a:schemeClr val="lt1"/>
                </a:solidFill>
                <a:latin typeface="Questrial"/>
                <a:ea typeface="Questrial"/>
                <a:cs typeface="Questrial"/>
                <a:sym typeface="Questrial"/>
                <a:rtl val="0"/>
              </a:rPr>
              <a:t> to Marlin. While he is always cautious and worried, she contrasts these traits with her carefree and courageous personality.</a:t>
            </a:r>
          </a:p>
          <a:p>
            <a:pPr marL="228600" marR="0" lvl="0" indent="0" algn="l" rtl="0">
              <a:lnSpc>
                <a:spcPct val="90000"/>
              </a:lnSpc>
              <a:spcBef>
                <a:spcPts val="1000"/>
              </a:spcBef>
              <a:spcAft>
                <a:spcPts val="0"/>
              </a:spcAft>
              <a:buClr>
                <a:schemeClr val="lt1"/>
              </a:buClr>
              <a:buFont typeface="Arial"/>
              <a:buNone/>
            </a:pPr>
            <a:endParaRPr sz="2000" b="0" i="0" u="none" strike="noStrike" cap="none" baseline="0">
              <a:solidFill>
                <a:schemeClr val="lt1"/>
              </a:solidFill>
              <a:latin typeface="Questrial"/>
              <a:ea typeface="Questrial"/>
              <a:cs typeface="Questrial"/>
              <a:sym typeface="Questrial"/>
              <a:rtl val="0"/>
            </a:endParaRPr>
          </a:p>
          <a:p>
            <a:pPr marL="228600" marR="0" lvl="0" indent="0" algn="l" rtl="0">
              <a:lnSpc>
                <a:spcPct val="90000"/>
              </a:lnSpc>
              <a:spcBef>
                <a:spcPts val="1000"/>
              </a:spcBef>
              <a:spcAft>
                <a:spcPts val="0"/>
              </a:spcAft>
              <a:buClr>
                <a:schemeClr val="lt1"/>
              </a:buClr>
              <a:buFont typeface="Arial"/>
              <a:buNone/>
            </a:pPr>
            <a:endParaRPr sz="2000" b="0" i="0" u="none" strike="noStrike" cap="none" baseline="0">
              <a:solidFill>
                <a:schemeClr val="lt1"/>
              </a:solidFill>
              <a:latin typeface="Questrial"/>
              <a:ea typeface="Questrial"/>
              <a:cs typeface="Questrial"/>
              <a:sym typeface="Questrial"/>
              <a:rtl val="0"/>
            </a:endParaRPr>
          </a:p>
        </p:txBody>
      </p:sp>
      <p:pic>
        <p:nvPicPr>
          <p:cNvPr id="254" name="Shape 254"/>
          <p:cNvPicPr preferRelativeResize="0"/>
          <p:nvPr/>
        </p:nvPicPr>
        <p:blipFill rotWithShape="1">
          <a:blip r:embed="rId3">
            <a:alphaModFix/>
          </a:blip>
          <a:srcRect/>
          <a:stretch/>
        </p:blipFill>
        <p:spPr>
          <a:xfrm>
            <a:off x="537314" y="1358029"/>
            <a:ext cx="4057650" cy="301371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1447800" y="762000"/>
            <a:ext cx="6377938" cy="1293026"/>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Questrial"/>
              <a:buNone/>
            </a:pPr>
            <a:r>
              <a:rPr lang="en-US" sz="4000" b="1" i="0" u="none" strike="noStrike" cap="none" baseline="0">
                <a:solidFill>
                  <a:schemeClr val="accent2"/>
                </a:solidFill>
                <a:latin typeface="Questrial"/>
                <a:ea typeface="Questrial"/>
                <a:cs typeface="Questrial"/>
                <a:sym typeface="Questrial"/>
                <a:rtl val="0"/>
              </a:rPr>
              <a:t>TO SUMMARIZE:</a:t>
            </a:r>
          </a:p>
        </p:txBody>
      </p:sp>
      <p:sp>
        <p:nvSpPr>
          <p:cNvPr id="260" name="Shape 260"/>
          <p:cNvSpPr txBox="1">
            <a:spLocks noGrp="1"/>
          </p:cNvSpPr>
          <p:nvPr>
            <p:ph type="body" idx="1"/>
          </p:nvPr>
        </p:nvSpPr>
        <p:spPr>
          <a:xfrm>
            <a:off x="1981200" y="2194558"/>
            <a:ext cx="6568440" cy="406907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US" sz="3600" b="0" i="0" u="none" strike="noStrike" cap="none" baseline="0">
                <a:solidFill>
                  <a:schemeClr val="lt1"/>
                </a:solidFill>
                <a:latin typeface="Questrial"/>
                <a:ea typeface="Questrial"/>
                <a:cs typeface="Questrial"/>
                <a:sym typeface="Questrial"/>
                <a:rtl val="0"/>
              </a:rPr>
              <a:t>Major/Minor Characters</a:t>
            </a:r>
          </a:p>
          <a:p>
            <a:pPr marL="228600" marR="0" lvl="0" indent="-228600" algn="l" rtl="0">
              <a:lnSpc>
                <a:spcPct val="90000"/>
              </a:lnSpc>
              <a:spcBef>
                <a:spcPts val="1000"/>
              </a:spcBef>
              <a:spcAft>
                <a:spcPts val="0"/>
              </a:spcAft>
              <a:buClr>
                <a:schemeClr val="lt1"/>
              </a:buClr>
              <a:buSzPct val="100000"/>
              <a:buFont typeface="Arial"/>
              <a:buChar char="•"/>
            </a:pPr>
            <a:r>
              <a:rPr lang="en-US" sz="3600" b="0" i="0" u="none" strike="noStrike" cap="none" baseline="0">
                <a:solidFill>
                  <a:schemeClr val="lt1"/>
                </a:solidFill>
                <a:latin typeface="Questrial"/>
                <a:ea typeface="Questrial"/>
                <a:cs typeface="Questrial"/>
                <a:sym typeface="Questrial"/>
                <a:rtl val="0"/>
              </a:rPr>
              <a:t>Dynamic/Static Characters</a:t>
            </a:r>
          </a:p>
          <a:p>
            <a:pPr marL="228600" marR="0" lvl="0" indent="-228600" algn="l" rtl="0">
              <a:lnSpc>
                <a:spcPct val="90000"/>
              </a:lnSpc>
              <a:spcBef>
                <a:spcPts val="1000"/>
              </a:spcBef>
              <a:spcAft>
                <a:spcPts val="0"/>
              </a:spcAft>
              <a:buClr>
                <a:schemeClr val="lt1"/>
              </a:buClr>
              <a:buSzPct val="100000"/>
              <a:buFont typeface="Arial"/>
              <a:buChar char="•"/>
            </a:pPr>
            <a:r>
              <a:rPr lang="en-US" sz="3600" b="0" i="0" u="none" strike="noStrike" cap="none" baseline="0">
                <a:solidFill>
                  <a:schemeClr val="lt1"/>
                </a:solidFill>
                <a:latin typeface="Questrial"/>
                <a:ea typeface="Questrial"/>
                <a:cs typeface="Questrial"/>
                <a:sym typeface="Questrial"/>
                <a:rtl val="0"/>
              </a:rPr>
              <a:t>Round/ Flat Characters</a:t>
            </a:r>
          </a:p>
          <a:p>
            <a:pPr marL="228600" marR="0" lvl="0" indent="-228600" algn="l" rtl="0">
              <a:lnSpc>
                <a:spcPct val="90000"/>
              </a:lnSpc>
              <a:spcBef>
                <a:spcPts val="1000"/>
              </a:spcBef>
              <a:spcAft>
                <a:spcPts val="0"/>
              </a:spcAft>
              <a:buClr>
                <a:schemeClr val="lt1"/>
              </a:buClr>
              <a:buSzPct val="100000"/>
              <a:buFont typeface="Arial"/>
              <a:buChar char="•"/>
            </a:pPr>
            <a:r>
              <a:rPr lang="en-US" sz="3600" b="0" i="0" u="none" strike="noStrike" cap="none" baseline="0">
                <a:solidFill>
                  <a:schemeClr val="lt1"/>
                </a:solidFill>
                <a:latin typeface="Questrial"/>
                <a:ea typeface="Questrial"/>
                <a:cs typeface="Questrial"/>
                <a:sym typeface="Questrial"/>
                <a:rtl val="0"/>
              </a:rPr>
              <a:t>Protagonist/ Antagonist</a:t>
            </a:r>
          </a:p>
          <a:p>
            <a:pPr marL="228600" marR="0" lvl="0" indent="-228600" algn="l" rtl="0">
              <a:lnSpc>
                <a:spcPct val="90000"/>
              </a:lnSpc>
              <a:spcBef>
                <a:spcPts val="1000"/>
              </a:spcBef>
              <a:spcAft>
                <a:spcPts val="0"/>
              </a:spcAft>
              <a:buClr>
                <a:schemeClr val="lt1"/>
              </a:buClr>
              <a:buSzPct val="100000"/>
              <a:buFont typeface="Arial"/>
              <a:buChar char="•"/>
            </a:pPr>
            <a:r>
              <a:rPr lang="en-US" sz="3600" b="0" i="0" u="none" strike="noStrike" cap="none" baseline="0">
                <a:solidFill>
                  <a:schemeClr val="lt1"/>
                </a:solidFill>
                <a:latin typeface="Questrial"/>
                <a:ea typeface="Questrial"/>
                <a:cs typeface="Questrial"/>
                <a:sym typeface="Questrial"/>
                <a:rtl val="0"/>
              </a:rPr>
              <a:t>Foil</a:t>
            </a:r>
          </a:p>
          <a:p>
            <a:pPr marL="228600" marR="0" lvl="0" indent="-88900" algn="l" rtl="0">
              <a:lnSpc>
                <a:spcPct val="90000"/>
              </a:lnSpc>
              <a:spcBef>
                <a:spcPts val="1000"/>
              </a:spcBef>
              <a:spcAft>
                <a:spcPts val="0"/>
              </a:spcAft>
              <a:buClr>
                <a:schemeClr val="lt1"/>
              </a:buClr>
              <a:buFont typeface="Arial"/>
              <a:buNone/>
            </a:pPr>
            <a:endParaRPr sz="2200" b="0" i="0" u="none" strike="noStrike" cap="none" baseline="0">
              <a:solidFill>
                <a:schemeClr val="lt1"/>
              </a:solidFill>
              <a:latin typeface="Questrial"/>
              <a:ea typeface="Questrial"/>
              <a:cs typeface="Questrial"/>
              <a:sym typeface="Questrial"/>
              <a:rtl val="0"/>
            </a:endParaRPr>
          </a:p>
          <a:p>
            <a:pPr marL="228600" marR="0" lvl="0" indent="-88900" algn="l" rtl="0">
              <a:lnSpc>
                <a:spcPct val="90000"/>
              </a:lnSpc>
              <a:spcBef>
                <a:spcPts val="1000"/>
              </a:spcBef>
              <a:spcAft>
                <a:spcPts val="0"/>
              </a:spcAft>
              <a:buClr>
                <a:schemeClr val="lt1"/>
              </a:buClr>
              <a:buFont typeface="Arial"/>
              <a:buNone/>
            </a:pPr>
            <a:endParaRPr sz="2200" b="0" i="0" u="none" strike="noStrike" cap="none" baseline="0">
              <a:solidFill>
                <a:schemeClr val="lt1"/>
              </a:solidFill>
              <a:latin typeface="Questrial"/>
              <a:ea typeface="Questrial"/>
              <a:cs typeface="Questrial"/>
              <a:sym typeface="Questrial"/>
              <a:rtl val="0"/>
            </a:endParaRPr>
          </a:p>
          <a:p>
            <a:pPr marL="228600" marR="0" lvl="0" indent="-88900" algn="l" rtl="0">
              <a:lnSpc>
                <a:spcPct val="90000"/>
              </a:lnSpc>
              <a:spcBef>
                <a:spcPts val="1000"/>
              </a:spcBef>
              <a:spcAft>
                <a:spcPts val="0"/>
              </a:spcAft>
              <a:buClr>
                <a:schemeClr val="lt1"/>
              </a:buClr>
              <a:buFont typeface="Arial"/>
              <a:buNone/>
            </a:pPr>
            <a:endParaRPr sz="2200" b="0" i="0" u="none" strike="noStrike" cap="none" baseline="0">
              <a:solidFill>
                <a:schemeClr val="lt1"/>
              </a:solidFill>
              <a:latin typeface="Questrial"/>
              <a:ea typeface="Questrial"/>
              <a:cs typeface="Questrial"/>
              <a:sym typeface="Questrial"/>
              <a:rtl val="0"/>
            </a:endParaRPr>
          </a:p>
          <a:p>
            <a:pPr marL="228600" marR="0" lvl="0" indent="-88900" algn="l" rtl="0">
              <a:lnSpc>
                <a:spcPct val="90000"/>
              </a:lnSpc>
              <a:spcBef>
                <a:spcPts val="1000"/>
              </a:spcBef>
              <a:spcAft>
                <a:spcPts val="0"/>
              </a:spcAft>
              <a:buClr>
                <a:schemeClr val="lt1"/>
              </a:buClr>
              <a:buFont typeface="Arial"/>
              <a:buNone/>
            </a:pPr>
            <a:endParaRPr sz="2200" b="0" i="0" u="none" strike="noStrike" cap="none" baseline="0">
              <a:solidFill>
                <a:schemeClr val="lt1"/>
              </a:solidFill>
              <a:latin typeface="Questrial"/>
              <a:ea typeface="Questrial"/>
              <a:cs typeface="Questrial"/>
              <a:sym typeface="Questrial"/>
              <a:rtl val="0"/>
            </a:endParaRPr>
          </a:p>
          <a:p>
            <a:pPr marL="228600" marR="0" lvl="0" indent="-88900" algn="l" rtl="0">
              <a:lnSpc>
                <a:spcPct val="90000"/>
              </a:lnSpc>
              <a:spcBef>
                <a:spcPts val="1000"/>
              </a:spcBef>
              <a:spcAft>
                <a:spcPts val="0"/>
              </a:spcAft>
              <a:buClr>
                <a:schemeClr val="lt1"/>
              </a:buClr>
              <a:buFont typeface="Arial"/>
              <a:buNone/>
            </a:pPr>
            <a:endParaRPr sz="2200" b="0" i="0" u="none" strike="noStrike" cap="none" baseline="0">
              <a:solidFill>
                <a:schemeClr val="lt1"/>
              </a:solidFill>
              <a:latin typeface="Questrial"/>
              <a:ea typeface="Questrial"/>
              <a:cs typeface="Questrial"/>
              <a:sym typeface="Questrial"/>
              <a:rtl val="0"/>
            </a:endParaRPr>
          </a:p>
        </p:txBody>
      </p:sp>
      <p:pic>
        <p:nvPicPr>
          <p:cNvPr id="261" name="Shape 261"/>
          <p:cNvPicPr preferRelativeResize="0"/>
          <p:nvPr/>
        </p:nvPicPr>
        <p:blipFill rotWithShape="1">
          <a:blip r:embed="rId3">
            <a:alphaModFix/>
          </a:blip>
          <a:srcRect/>
          <a:stretch/>
        </p:blipFill>
        <p:spPr>
          <a:xfrm rot="-1147756">
            <a:off x="293353" y="717470"/>
            <a:ext cx="1752600" cy="974090"/>
          </a:xfrm>
          <a:prstGeom prst="rect">
            <a:avLst/>
          </a:prstGeom>
          <a:noFill/>
          <a:ln>
            <a:noFill/>
          </a:ln>
        </p:spPr>
      </p:pic>
      <p:pic>
        <p:nvPicPr>
          <p:cNvPr id="262" name="Shape 262"/>
          <p:cNvPicPr preferRelativeResize="0"/>
          <p:nvPr/>
        </p:nvPicPr>
        <p:blipFill rotWithShape="1">
          <a:blip r:embed="rId4">
            <a:alphaModFix/>
          </a:blip>
          <a:srcRect/>
          <a:stretch/>
        </p:blipFill>
        <p:spPr>
          <a:xfrm rot="1191202">
            <a:off x="7185764" y="825226"/>
            <a:ext cx="1295400" cy="1107974"/>
          </a:xfrm>
          <a:prstGeom prst="rect">
            <a:avLst/>
          </a:prstGeom>
          <a:noFill/>
          <a:ln>
            <a:noFill/>
          </a:ln>
        </p:spPr>
      </p:pic>
      <p:pic>
        <p:nvPicPr>
          <p:cNvPr id="263" name="Shape 263"/>
          <p:cNvPicPr preferRelativeResize="0"/>
          <p:nvPr/>
        </p:nvPicPr>
        <p:blipFill rotWithShape="1">
          <a:blip r:embed="rId5">
            <a:alphaModFix/>
          </a:blip>
          <a:srcRect/>
          <a:stretch/>
        </p:blipFill>
        <p:spPr>
          <a:xfrm>
            <a:off x="3657600" y="5052753"/>
            <a:ext cx="1826045" cy="1130616"/>
          </a:xfrm>
          <a:prstGeom prst="rect">
            <a:avLst/>
          </a:prstGeom>
          <a:noFill/>
          <a:ln>
            <a:noFill/>
          </a:ln>
        </p:spPr>
      </p:pic>
      <p:pic>
        <p:nvPicPr>
          <p:cNvPr id="264" name="Shape 264"/>
          <p:cNvPicPr preferRelativeResize="0"/>
          <p:nvPr/>
        </p:nvPicPr>
        <p:blipFill rotWithShape="1">
          <a:blip r:embed="rId6">
            <a:alphaModFix/>
          </a:blip>
          <a:srcRect/>
          <a:stretch/>
        </p:blipFill>
        <p:spPr>
          <a:xfrm rot="-1222210">
            <a:off x="304799" y="2362200"/>
            <a:ext cx="1495425" cy="973455"/>
          </a:xfrm>
          <a:prstGeom prst="rect">
            <a:avLst/>
          </a:prstGeom>
          <a:noFill/>
          <a:ln>
            <a:noFill/>
          </a:ln>
        </p:spPr>
      </p:pic>
      <p:pic>
        <p:nvPicPr>
          <p:cNvPr id="265" name="Shape 265"/>
          <p:cNvPicPr preferRelativeResize="0"/>
          <p:nvPr/>
        </p:nvPicPr>
        <p:blipFill rotWithShape="1">
          <a:blip r:embed="rId7">
            <a:alphaModFix/>
          </a:blip>
          <a:srcRect/>
          <a:stretch/>
        </p:blipFill>
        <p:spPr>
          <a:xfrm rot="-1130116">
            <a:off x="366712" y="4123884"/>
            <a:ext cx="1371599" cy="1307783"/>
          </a:xfrm>
          <a:prstGeom prst="rect">
            <a:avLst/>
          </a:prstGeom>
          <a:noFill/>
          <a:ln>
            <a:noFill/>
          </a:ln>
        </p:spPr>
      </p:pic>
      <p:pic>
        <p:nvPicPr>
          <p:cNvPr id="266" name="Shape 266"/>
          <p:cNvPicPr preferRelativeResize="0"/>
          <p:nvPr/>
        </p:nvPicPr>
        <p:blipFill rotWithShape="1">
          <a:blip r:embed="rId8">
            <a:alphaModFix/>
          </a:blip>
          <a:srcRect/>
          <a:stretch/>
        </p:blipFill>
        <p:spPr>
          <a:xfrm>
            <a:off x="3962400" y="-106205"/>
            <a:ext cx="1928812" cy="1126807"/>
          </a:xfrm>
          <a:prstGeom prst="rect">
            <a:avLst/>
          </a:prstGeom>
          <a:noFill/>
          <a:ln>
            <a:noFill/>
          </a:ln>
        </p:spPr>
      </p:pic>
      <p:pic>
        <p:nvPicPr>
          <p:cNvPr id="267" name="Shape 267"/>
          <p:cNvPicPr preferRelativeResize="0"/>
          <p:nvPr/>
        </p:nvPicPr>
        <p:blipFill rotWithShape="1">
          <a:blip r:embed="rId9">
            <a:alphaModFix/>
          </a:blip>
          <a:srcRect/>
          <a:stretch/>
        </p:blipFill>
        <p:spPr>
          <a:xfrm rot="1269894">
            <a:off x="6705599" y="4953000"/>
            <a:ext cx="1752600" cy="1129306"/>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171700" y="381001"/>
            <a:ext cx="6377938" cy="1219199"/>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Questrial"/>
              <a:buNone/>
            </a:pPr>
            <a:r>
              <a:rPr lang="en-US" sz="4000" b="1" i="0" u="none" strike="noStrike" cap="none" baseline="0">
                <a:solidFill>
                  <a:schemeClr val="accent2"/>
                </a:solidFill>
                <a:latin typeface="Questrial"/>
                <a:ea typeface="Questrial"/>
                <a:cs typeface="Questrial"/>
                <a:sym typeface="Questrial"/>
                <a:rtl val="0"/>
              </a:rPr>
              <a:t>CHARACTERIZATION</a:t>
            </a:r>
          </a:p>
        </p:txBody>
      </p:sp>
      <p:sp>
        <p:nvSpPr>
          <p:cNvPr id="149" name="Shape 149"/>
          <p:cNvSpPr txBox="1">
            <a:spLocks noGrp="1"/>
          </p:cNvSpPr>
          <p:nvPr>
            <p:ph type="body" idx="1"/>
          </p:nvPr>
        </p:nvSpPr>
        <p:spPr>
          <a:xfrm>
            <a:off x="594360" y="1371600"/>
            <a:ext cx="7955280" cy="489203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US" sz="2600" b="1" i="0" u="none" strike="noStrike" cap="none" baseline="0">
                <a:solidFill>
                  <a:schemeClr val="lt1"/>
                </a:solidFill>
                <a:latin typeface="Arial"/>
                <a:ea typeface="Arial"/>
                <a:cs typeface="Arial"/>
                <a:sym typeface="Arial"/>
                <a:rtl val="0"/>
              </a:rPr>
              <a:t>Characterization is the process of </a:t>
            </a:r>
            <a:r>
              <a:rPr lang="en-US" sz="2600" b="1" i="0" u="sng" strike="noStrike" cap="none" baseline="0">
                <a:solidFill>
                  <a:schemeClr val="lt1"/>
                </a:solidFill>
                <a:latin typeface="Arial"/>
                <a:ea typeface="Arial"/>
                <a:cs typeface="Arial"/>
                <a:sym typeface="Arial"/>
                <a:rtl val="0"/>
              </a:rPr>
              <a:t>revealing the personality and appearance of a character in a book, movie, etc</a:t>
            </a:r>
            <a:r>
              <a:rPr lang="en-US" sz="2600" b="1" i="0" u="none" strike="noStrike" cap="none" baseline="0">
                <a:solidFill>
                  <a:schemeClr val="lt1"/>
                </a:solidFill>
                <a:latin typeface="Arial"/>
                <a:ea typeface="Arial"/>
                <a:cs typeface="Arial"/>
                <a:sym typeface="Arial"/>
                <a:rtl val="0"/>
              </a:rPr>
              <a:t>.</a:t>
            </a:r>
          </a:p>
          <a:p>
            <a:pPr marL="228600" marR="0" lvl="0" indent="-76200" algn="l" rtl="0">
              <a:lnSpc>
                <a:spcPct val="90000"/>
              </a:lnSpc>
              <a:spcBef>
                <a:spcPts val="0"/>
              </a:spcBef>
              <a:spcAft>
                <a:spcPts val="0"/>
              </a:spcAft>
              <a:buClr>
                <a:schemeClr val="lt1"/>
              </a:buClr>
              <a:buFont typeface="Arial"/>
              <a:buNone/>
            </a:pPr>
            <a:endParaRPr sz="2600" b="1" i="0" u="none" strike="noStrike" cap="none" baseline="0">
              <a:solidFill>
                <a:schemeClr val="lt1"/>
              </a:solidFill>
              <a:latin typeface="Arial"/>
              <a:ea typeface="Arial"/>
              <a:cs typeface="Arial"/>
              <a:sym typeface="Arial"/>
              <a:rtl val="0"/>
            </a:endParaRPr>
          </a:p>
          <a:p>
            <a:pPr marL="228600" marR="0" lvl="0" indent="-228600" algn="l" rtl="0">
              <a:lnSpc>
                <a:spcPct val="90000"/>
              </a:lnSpc>
              <a:spcBef>
                <a:spcPts val="1000"/>
              </a:spcBef>
              <a:spcAft>
                <a:spcPts val="0"/>
              </a:spcAft>
              <a:buClr>
                <a:schemeClr val="lt1"/>
              </a:buClr>
              <a:buSzPct val="100000"/>
              <a:buFont typeface="Arial"/>
              <a:buChar char="•"/>
            </a:pPr>
            <a:r>
              <a:rPr lang="en-US" sz="2600" b="1" i="0" u="none" strike="noStrike" cap="none" baseline="0">
                <a:solidFill>
                  <a:schemeClr val="lt1"/>
                </a:solidFill>
                <a:latin typeface="Arial"/>
                <a:ea typeface="Arial"/>
                <a:cs typeface="Arial"/>
                <a:sym typeface="Arial"/>
                <a:rtl val="0"/>
              </a:rPr>
              <a:t>In order to interest and move readers, characters need to seem real. Authors achieve this by providing details that make characters individual. </a:t>
            </a:r>
          </a:p>
          <a:p>
            <a:pPr marL="0" marR="0" lvl="0" indent="0" algn="l" rtl="0">
              <a:lnSpc>
                <a:spcPct val="90000"/>
              </a:lnSpc>
              <a:spcBef>
                <a:spcPts val="1000"/>
              </a:spcBef>
              <a:spcAft>
                <a:spcPts val="0"/>
              </a:spcAft>
              <a:buClr>
                <a:schemeClr val="lt1"/>
              </a:buClr>
              <a:buFont typeface="Arial"/>
              <a:buNone/>
            </a:pPr>
            <a:endParaRPr sz="2600" b="1" i="0" u="none" strike="noStrike" cap="none" baseline="0">
              <a:solidFill>
                <a:schemeClr val="lt1"/>
              </a:solidFill>
              <a:latin typeface="Arial"/>
              <a:ea typeface="Arial"/>
              <a:cs typeface="Arial"/>
              <a:sym typeface="Arial"/>
              <a:rtl val="0"/>
            </a:endParaRPr>
          </a:p>
          <a:p>
            <a:pPr marL="228600" marR="0" lvl="0" indent="-228600" algn="l" rtl="0">
              <a:lnSpc>
                <a:spcPct val="90000"/>
              </a:lnSpc>
              <a:spcBef>
                <a:spcPts val="1000"/>
              </a:spcBef>
              <a:spcAft>
                <a:spcPts val="0"/>
              </a:spcAft>
              <a:buClr>
                <a:schemeClr val="lt1"/>
              </a:buClr>
              <a:buSzPct val="100000"/>
              <a:buFont typeface="Arial"/>
              <a:buChar char="•"/>
            </a:pPr>
            <a:r>
              <a:rPr lang="en-US" sz="2600" b="1" i="0" u="none" strike="noStrike" cap="none" baseline="0">
                <a:solidFill>
                  <a:schemeClr val="lt1"/>
                </a:solidFill>
                <a:latin typeface="Arial"/>
                <a:ea typeface="Arial"/>
                <a:cs typeface="Arial"/>
                <a:sym typeface="Arial"/>
                <a:rtl val="0"/>
              </a:rPr>
              <a:t>Good characterization gives readers a strong sense of characters' personalities and complexities; it makes characters vivid, alive and believable.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594360" y="609600"/>
            <a:ext cx="7955280" cy="56937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Font typeface="Arial"/>
              <a:buNone/>
            </a:pPr>
            <a:endParaRPr sz="3200" b="0" i="0" u="none" strike="noStrike" cap="none" baseline="0">
              <a:solidFill>
                <a:schemeClr val="lt1"/>
              </a:solidFill>
              <a:latin typeface="Arial"/>
              <a:ea typeface="Arial"/>
              <a:cs typeface="Arial"/>
              <a:sym typeface="Arial"/>
              <a:rtl val="0"/>
            </a:endParaRPr>
          </a:p>
          <a:p>
            <a:pPr marL="342900" marR="0" lvl="0" indent="-342900" algn="l" rtl="0">
              <a:lnSpc>
                <a:spcPct val="100000"/>
              </a:lnSpc>
              <a:spcBef>
                <a:spcPts val="640"/>
              </a:spcBef>
              <a:spcAft>
                <a:spcPts val="0"/>
              </a:spcAft>
              <a:buClr>
                <a:schemeClr val="hlink"/>
              </a:buClr>
              <a:buSzPct val="80000"/>
              <a:buFont typeface="Tahoma"/>
              <a:buChar char="■"/>
            </a:pPr>
            <a:r>
              <a:rPr lang="en-US" sz="3200" b="1" i="0" u="sng" strike="noStrike" cap="none" baseline="0">
                <a:solidFill>
                  <a:schemeClr val="accent2"/>
                </a:solidFill>
                <a:latin typeface="Arial"/>
                <a:ea typeface="Arial"/>
                <a:cs typeface="Arial"/>
                <a:sym typeface="Arial"/>
                <a:rtl val="0"/>
              </a:rPr>
              <a:t>Direct Characterization</a:t>
            </a:r>
            <a:r>
              <a:rPr lang="en-US" sz="3200" b="1" i="0" u="none" strike="noStrike" cap="none" baseline="0">
                <a:solidFill>
                  <a:schemeClr val="accent2"/>
                </a:solidFill>
                <a:latin typeface="Arial"/>
                <a:ea typeface="Arial"/>
                <a:cs typeface="Arial"/>
                <a:sym typeface="Arial"/>
                <a:rtl val="0"/>
              </a:rPr>
              <a:t> </a:t>
            </a:r>
            <a:r>
              <a:rPr lang="en-US" sz="3200" b="1" i="0" u="none" strike="noStrike" cap="none" baseline="0">
                <a:solidFill>
                  <a:schemeClr val="lt1"/>
                </a:solidFill>
                <a:latin typeface="Arial"/>
                <a:ea typeface="Arial"/>
                <a:cs typeface="Arial"/>
                <a:sym typeface="Arial"/>
                <a:rtl val="0"/>
              </a:rPr>
              <a:t>- The reader is told directly what the character is like by the writer.</a:t>
            </a:r>
          </a:p>
          <a:p>
            <a:pPr marL="342900" marR="0" lvl="0" indent="-180340" algn="l" rtl="0">
              <a:lnSpc>
                <a:spcPct val="100000"/>
              </a:lnSpc>
              <a:spcBef>
                <a:spcPts val="640"/>
              </a:spcBef>
              <a:spcAft>
                <a:spcPts val="0"/>
              </a:spcAft>
              <a:buClr>
                <a:schemeClr val="hlink"/>
              </a:buClr>
              <a:buFont typeface="Tahoma"/>
              <a:buNone/>
            </a:pPr>
            <a:endParaRPr sz="3200" b="1" i="0" u="none" strike="noStrike" cap="none" baseline="0">
              <a:solidFill>
                <a:schemeClr val="lt1"/>
              </a:solidFill>
              <a:latin typeface="Arial"/>
              <a:ea typeface="Arial"/>
              <a:cs typeface="Arial"/>
              <a:sym typeface="Arial"/>
              <a:rtl val="0"/>
            </a:endParaRPr>
          </a:p>
          <a:p>
            <a:pPr marL="342900" marR="0" lvl="0" indent="-342900" algn="l" rtl="0">
              <a:lnSpc>
                <a:spcPct val="100000"/>
              </a:lnSpc>
              <a:spcBef>
                <a:spcPts val="640"/>
              </a:spcBef>
              <a:spcAft>
                <a:spcPts val="0"/>
              </a:spcAft>
              <a:buClr>
                <a:schemeClr val="hlink"/>
              </a:buClr>
              <a:buSzPct val="80000"/>
              <a:buFont typeface="Tahoma"/>
              <a:buChar char="■"/>
            </a:pPr>
            <a:r>
              <a:rPr lang="en-US" sz="3200" b="1" i="0" u="sng" strike="noStrike" cap="none" baseline="0">
                <a:solidFill>
                  <a:schemeClr val="accent2"/>
                </a:solidFill>
                <a:latin typeface="Questrial"/>
                <a:ea typeface="Questrial"/>
                <a:cs typeface="Questrial"/>
                <a:sym typeface="Questrial"/>
                <a:rtl val="0"/>
              </a:rPr>
              <a:t>Indirect Characterization</a:t>
            </a:r>
            <a:r>
              <a:rPr lang="en-US" sz="3200" b="1" i="0" u="none" strike="noStrike" cap="none" baseline="0">
                <a:solidFill>
                  <a:schemeClr val="accent2"/>
                </a:solidFill>
                <a:latin typeface="Questrial"/>
                <a:ea typeface="Questrial"/>
                <a:cs typeface="Questrial"/>
                <a:sym typeface="Questrial"/>
                <a:rtl val="0"/>
              </a:rPr>
              <a:t> </a:t>
            </a:r>
            <a:r>
              <a:rPr lang="en-US" sz="3200" b="1" i="0" u="none" strike="noStrike" cap="none" baseline="0">
                <a:solidFill>
                  <a:schemeClr val="lt1"/>
                </a:solidFill>
                <a:latin typeface="Questrial"/>
                <a:ea typeface="Questrial"/>
                <a:cs typeface="Questrial"/>
                <a:sym typeface="Questrial"/>
                <a:rtl val="0"/>
              </a:rPr>
              <a:t>- The reader has to use his/her own judgment to decide what a character is like, based on the evidence given to you by the writer.</a:t>
            </a:r>
          </a:p>
          <a:p>
            <a:pPr marL="342900" marR="0" lvl="0" indent="-180340" algn="l" rtl="0">
              <a:lnSpc>
                <a:spcPct val="100000"/>
              </a:lnSpc>
              <a:spcBef>
                <a:spcPts val="640"/>
              </a:spcBef>
              <a:spcAft>
                <a:spcPts val="0"/>
              </a:spcAft>
              <a:buClr>
                <a:schemeClr val="hlink"/>
              </a:buClr>
              <a:buFont typeface="Tahoma"/>
              <a:buNone/>
            </a:pPr>
            <a:endParaRPr sz="3200" b="0" i="0" u="none" strike="noStrike" cap="none" baseline="0">
              <a:solidFill>
                <a:schemeClr val="lt1"/>
              </a:solidFill>
              <a:latin typeface="Arial"/>
              <a:ea typeface="Arial"/>
              <a:cs typeface="Arial"/>
              <a:sym typeface="Arial"/>
              <a:rtl val="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533400" y="764372"/>
            <a:ext cx="8016237" cy="759627"/>
          </a:xfrm>
          <a:prstGeom prst="rect">
            <a:avLst/>
          </a:prstGeom>
          <a:noFill/>
          <a:ln>
            <a:noFill/>
          </a:ln>
        </p:spPr>
        <p:txBody>
          <a:bodyPr lIns="91425" tIns="91425" rIns="91425" bIns="91425" anchor="ctr" anchorCtr="0">
            <a:noAutofit/>
          </a:bodyPr>
          <a:lstStyle/>
          <a:p>
            <a:pPr marL="0" marR="0" lvl="0" indent="0" algn="r" rtl="0">
              <a:lnSpc>
                <a:spcPct val="90000"/>
              </a:lnSpc>
              <a:spcBef>
                <a:spcPts val="0"/>
              </a:spcBef>
              <a:spcAft>
                <a:spcPts val="0"/>
              </a:spcAft>
              <a:buClr>
                <a:schemeClr val="lt1"/>
              </a:buClr>
              <a:buSzPct val="25000"/>
              <a:buFont typeface="Questrial"/>
              <a:buNone/>
            </a:pPr>
            <a:r>
              <a:rPr lang="en-US" sz="4000" b="1" i="0" u="none" strike="noStrike" cap="none" baseline="0">
                <a:solidFill>
                  <a:schemeClr val="accent2"/>
                </a:solidFill>
                <a:latin typeface="Questrial"/>
                <a:ea typeface="Questrial"/>
                <a:cs typeface="Questrial"/>
                <a:sym typeface="Questrial"/>
                <a:rtl val="0"/>
              </a:rPr>
              <a:t>INDIRECT  CHARACTERIZATION </a:t>
            </a:r>
          </a:p>
        </p:txBody>
      </p:sp>
      <p:sp>
        <p:nvSpPr>
          <p:cNvPr id="160" name="Shape 160"/>
          <p:cNvSpPr txBox="1">
            <a:spLocks noGrp="1"/>
          </p:cNvSpPr>
          <p:nvPr>
            <p:ph type="body" idx="1"/>
          </p:nvPr>
        </p:nvSpPr>
        <p:spPr>
          <a:xfrm>
            <a:off x="381000" y="1524000"/>
            <a:ext cx="8381999" cy="4739637"/>
          </a:xfrm>
          <a:prstGeom prst="rect">
            <a:avLst/>
          </a:prstGeom>
          <a:noFill/>
          <a:ln>
            <a:noFill/>
          </a:ln>
        </p:spPr>
        <p:txBody>
          <a:bodyPr lIns="91425" tIns="91425" rIns="91425" bIns="91425" anchor="t" anchorCtr="0">
            <a:noAutofit/>
          </a:bodyPr>
          <a:lstStyle/>
          <a:p>
            <a:pPr marL="228600" marR="0" lvl="0" indent="0" algn="l" rtl="0">
              <a:lnSpc>
                <a:spcPct val="90000"/>
              </a:lnSpc>
              <a:spcBef>
                <a:spcPts val="0"/>
              </a:spcBef>
              <a:spcAft>
                <a:spcPts val="0"/>
              </a:spcAft>
              <a:buClr>
                <a:schemeClr val="lt1"/>
              </a:buClr>
              <a:buSzPct val="25000"/>
              <a:buFont typeface="Arial"/>
              <a:buNone/>
            </a:pPr>
            <a:r>
              <a:rPr lang="en-US" sz="2800" b="1" i="0" u="none" strike="noStrike" cap="none" baseline="0">
                <a:solidFill>
                  <a:schemeClr val="lt1"/>
                </a:solidFill>
                <a:latin typeface="Questrial"/>
                <a:ea typeface="Questrial"/>
                <a:cs typeface="Questrial"/>
                <a:sym typeface="Questrial"/>
                <a:rtl val="0"/>
              </a:rPr>
              <a:t>A writer can reveal character traits by:</a:t>
            </a:r>
          </a:p>
          <a:p>
            <a:pPr marL="228600" marR="0" lvl="0" indent="0" algn="l" rtl="0">
              <a:lnSpc>
                <a:spcPct val="90000"/>
              </a:lnSpc>
              <a:spcBef>
                <a:spcPts val="1000"/>
              </a:spcBef>
              <a:spcAft>
                <a:spcPts val="0"/>
              </a:spcAft>
              <a:buClr>
                <a:schemeClr val="lt1"/>
              </a:buClr>
              <a:buFont typeface="Arial"/>
              <a:buNone/>
            </a:pPr>
            <a:endParaRPr sz="2800" b="1" i="0" u="none" strike="noStrike" cap="none" baseline="0">
              <a:solidFill>
                <a:schemeClr val="lt1"/>
              </a:solidFill>
              <a:latin typeface="Questrial"/>
              <a:ea typeface="Questrial"/>
              <a:cs typeface="Questrial"/>
              <a:sym typeface="Questrial"/>
              <a:rtl val="0"/>
            </a:endParaRPr>
          </a:p>
          <a:p>
            <a:pPr marL="228600" marR="0" lvl="0" indent="50800" algn="l" rtl="0">
              <a:lnSpc>
                <a:spcPct val="90000"/>
              </a:lnSpc>
              <a:spcBef>
                <a:spcPts val="1000"/>
              </a:spcBef>
              <a:spcAft>
                <a:spcPts val="0"/>
              </a:spcAft>
              <a:buClr>
                <a:schemeClr val="lt1"/>
              </a:buClr>
              <a:buSzPct val="100000"/>
              <a:buFont typeface="Noto Sans Symbols"/>
              <a:buChar char="➢"/>
            </a:pPr>
            <a:r>
              <a:rPr lang="en-US" sz="2800" b="1" i="0" u="none" strike="noStrike" cap="none" baseline="0">
                <a:solidFill>
                  <a:schemeClr val="lt1"/>
                </a:solidFill>
                <a:latin typeface="Questrial"/>
                <a:ea typeface="Questrial"/>
                <a:cs typeface="Questrial"/>
                <a:sym typeface="Questrial"/>
                <a:rtl val="0"/>
              </a:rPr>
              <a:t> letting us hear the character speak</a:t>
            </a:r>
          </a:p>
          <a:p>
            <a:pPr marL="228600" marR="0" lvl="0" indent="50800" algn="l" rtl="0">
              <a:lnSpc>
                <a:spcPct val="90000"/>
              </a:lnSpc>
              <a:spcBef>
                <a:spcPts val="1000"/>
              </a:spcBef>
              <a:spcAft>
                <a:spcPts val="0"/>
              </a:spcAft>
              <a:buClr>
                <a:schemeClr val="lt1"/>
              </a:buClr>
              <a:buSzPct val="100000"/>
              <a:buFont typeface="Noto Sans Symbols"/>
              <a:buChar char="➢"/>
            </a:pPr>
            <a:r>
              <a:rPr lang="en-US" sz="2800" b="1" i="0" u="none" strike="noStrike" cap="none" baseline="0">
                <a:solidFill>
                  <a:schemeClr val="lt1"/>
                </a:solidFill>
                <a:latin typeface="Questrial"/>
                <a:ea typeface="Questrial"/>
                <a:cs typeface="Questrial"/>
                <a:sym typeface="Questrial"/>
                <a:rtl val="0"/>
              </a:rPr>
              <a:t> describing how the character looks and dresses</a:t>
            </a:r>
          </a:p>
          <a:p>
            <a:pPr marL="228600" marR="0" lvl="0" indent="50800" algn="l" rtl="0">
              <a:lnSpc>
                <a:spcPct val="90000"/>
              </a:lnSpc>
              <a:spcBef>
                <a:spcPts val="1000"/>
              </a:spcBef>
              <a:spcAft>
                <a:spcPts val="0"/>
              </a:spcAft>
              <a:buClr>
                <a:schemeClr val="lt1"/>
              </a:buClr>
              <a:buSzPct val="100000"/>
              <a:buFont typeface="Noto Sans Symbols"/>
              <a:buChar char="➢"/>
            </a:pPr>
            <a:r>
              <a:rPr lang="en-US" sz="2800" b="1" i="0" u="none" strike="noStrike" cap="none" baseline="0">
                <a:solidFill>
                  <a:schemeClr val="lt1"/>
                </a:solidFill>
                <a:latin typeface="Questrial"/>
                <a:ea typeface="Questrial"/>
                <a:cs typeface="Questrial"/>
                <a:sym typeface="Questrial"/>
                <a:rtl val="0"/>
              </a:rPr>
              <a:t>Letting us listen to the character’s inner      thoughts and feelings</a:t>
            </a:r>
          </a:p>
          <a:p>
            <a:pPr marL="228600" marR="0" lvl="0" indent="50800" algn="l" rtl="0">
              <a:lnSpc>
                <a:spcPct val="90000"/>
              </a:lnSpc>
              <a:spcBef>
                <a:spcPts val="1000"/>
              </a:spcBef>
              <a:spcAft>
                <a:spcPts val="0"/>
              </a:spcAft>
              <a:buClr>
                <a:schemeClr val="lt1"/>
              </a:buClr>
              <a:buSzPct val="100000"/>
              <a:buFont typeface="Noto Sans Symbols"/>
              <a:buChar char="➢"/>
            </a:pPr>
            <a:r>
              <a:rPr lang="en-US" sz="2800" b="1" i="0" u="none" strike="noStrike" cap="none" baseline="0">
                <a:solidFill>
                  <a:schemeClr val="lt1"/>
                </a:solidFill>
                <a:latin typeface="Questrial"/>
                <a:ea typeface="Questrial"/>
                <a:cs typeface="Questrial"/>
                <a:sym typeface="Questrial"/>
                <a:rtl val="0"/>
              </a:rPr>
              <a:t> Revealing what other characters in the story think or say about the character</a:t>
            </a:r>
          </a:p>
          <a:p>
            <a:pPr marL="228600" marR="0" lvl="0" indent="50800" algn="l" rtl="0">
              <a:lnSpc>
                <a:spcPct val="90000"/>
              </a:lnSpc>
              <a:spcBef>
                <a:spcPts val="1000"/>
              </a:spcBef>
              <a:spcAft>
                <a:spcPts val="0"/>
              </a:spcAft>
              <a:buClr>
                <a:schemeClr val="lt1"/>
              </a:buClr>
              <a:buSzPct val="100000"/>
              <a:buFont typeface="Noto Sans Symbols"/>
              <a:buChar char="➢"/>
            </a:pPr>
            <a:r>
              <a:rPr lang="en-US" sz="2800" b="1" i="0" u="none" strike="noStrike" cap="none" baseline="0">
                <a:solidFill>
                  <a:schemeClr val="lt1"/>
                </a:solidFill>
                <a:latin typeface="Questrial"/>
                <a:ea typeface="Questrial"/>
                <a:cs typeface="Questrial"/>
                <a:sym typeface="Questrial"/>
                <a:rtl val="0"/>
              </a:rPr>
              <a:t> Showing us what the character does (how he/she acts)</a:t>
            </a:r>
          </a:p>
          <a:p>
            <a:pPr marL="228600" marR="0" lvl="0" indent="0" algn="l" rtl="0">
              <a:lnSpc>
                <a:spcPct val="90000"/>
              </a:lnSpc>
              <a:spcBef>
                <a:spcPts val="1000"/>
              </a:spcBef>
              <a:spcAft>
                <a:spcPts val="0"/>
              </a:spcAft>
              <a:buClr>
                <a:schemeClr val="lt1"/>
              </a:buClr>
              <a:buFont typeface="Arial"/>
              <a:buNone/>
            </a:pPr>
            <a:endParaRPr sz="2200" b="0" i="0" u="none" strike="noStrike" cap="none" baseline="0">
              <a:solidFill>
                <a:schemeClr val="lt1"/>
              </a:solidFill>
              <a:latin typeface="Questrial"/>
              <a:ea typeface="Questrial"/>
              <a:cs typeface="Questrial"/>
              <a:sym typeface="Questrial"/>
              <a:rtl val="0"/>
            </a:endParaRPr>
          </a:p>
          <a:p>
            <a:pPr marL="228600" marR="0" lvl="0" indent="190500" algn="l" rtl="0">
              <a:lnSpc>
                <a:spcPct val="90000"/>
              </a:lnSpc>
              <a:spcBef>
                <a:spcPts val="1000"/>
              </a:spcBef>
              <a:spcAft>
                <a:spcPts val="0"/>
              </a:spcAft>
              <a:buClr>
                <a:schemeClr val="lt1"/>
              </a:buClr>
              <a:buFont typeface="Noto Sans Symbols"/>
              <a:buNone/>
            </a:pPr>
            <a:endParaRPr sz="2200" b="0" i="0" u="none" strike="noStrike" cap="none" baseline="0">
              <a:solidFill>
                <a:schemeClr val="lt1"/>
              </a:solidFill>
              <a:latin typeface="Questrial"/>
              <a:ea typeface="Questrial"/>
              <a:cs typeface="Questrial"/>
              <a:sym typeface="Questrial"/>
              <a:rtl val="0"/>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2171700" y="764372"/>
            <a:ext cx="6377938" cy="1293026"/>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Questrial"/>
              <a:buNone/>
            </a:pPr>
            <a:r>
              <a:rPr lang="en-US" sz="4000" b="0" i="0" u="none" strike="noStrike" cap="none" baseline="0">
                <a:solidFill>
                  <a:schemeClr val="lt1"/>
                </a:solidFill>
                <a:latin typeface="Questrial"/>
                <a:ea typeface="Questrial"/>
                <a:cs typeface="Questrial"/>
                <a:sym typeface="Questrial"/>
                <a:rtl val="0"/>
              </a:rPr>
              <a:t>CHARACTER TYPES</a:t>
            </a:r>
          </a:p>
        </p:txBody>
      </p:sp>
      <p:sp>
        <p:nvSpPr>
          <p:cNvPr id="166" name="Shape 166"/>
          <p:cNvSpPr txBox="1">
            <a:spLocks noGrp="1"/>
          </p:cNvSpPr>
          <p:nvPr>
            <p:ph type="body" idx="1"/>
          </p:nvPr>
        </p:nvSpPr>
        <p:spPr>
          <a:xfrm>
            <a:off x="594360" y="1905000"/>
            <a:ext cx="7955280" cy="435863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0" b="0" i="0" u="none" strike="noStrike" cap="none" baseline="0">
                <a:solidFill>
                  <a:schemeClr val="accent2"/>
                </a:solidFill>
                <a:latin typeface="Arial"/>
                <a:ea typeface="Arial"/>
                <a:cs typeface="Arial"/>
                <a:sym typeface="Arial"/>
                <a:rtl val="0"/>
              </a:rPr>
              <a:t>Major vs. Minor Characters</a:t>
            </a:r>
          </a:p>
          <a:p>
            <a:pPr marL="228600" marR="0" lvl="0" indent="-76200" algn="l" rtl="0">
              <a:lnSpc>
                <a:spcPct val="90000"/>
              </a:lnSpc>
              <a:spcBef>
                <a:spcPts val="1000"/>
              </a:spcBef>
              <a:spcAft>
                <a:spcPts val="0"/>
              </a:spcAft>
              <a:buClr>
                <a:schemeClr val="lt1"/>
              </a:buClr>
              <a:buFont typeface="Arial"/>
              <a:buNone/>
            </a:pPr>
            <a:endParaRPr sz="2400" b="0" i="0" u="none" strike="noStrike" cap="none" baseline="0">
              <a:solidFill>
                <a:schemeClr val="lt1"/>
              </a:solidFill>
              <a:latin typeface="Times New Roman"/>
              <a:ea typeface="Times New Roman"/>
              <a:cs typeface="Times New Roman"/>
              <a:sym typeface="Times New Roman"/>
              <a:rtl val="0"/>
            </a:endParaRPr>
          </a:p>
          <a:p>
            <a:pPr marL="228600" marR="0" lvl="0" indent="-228600" algn="l" rtl="0">
              <a:lnSpc>
                <a:spcPct val="90000"/>
              </a:lnSpc>
              <a:spcBef>
                <a:spcPts val="1000"/>
              </a:spcBef>
              <a:spcAft>
                <a:spcPts val="0"/>
              </a:spcAft>
              <a:buClr>
                <a:schemeClr val="lt1"/>
              </a:buClr>
              <a:buSzPct val="100000"/>
              <a:buFont typeface="Arial"/>
              <a:buChar char="•"/>
            </a:pPr>
            <a:r>
              <a:rPr lang="en-US" sz="2800" b="1" i="0" u="sng" strike="noStrike" cap="none" baseline="0">
                <a:solidFill>
                  <a:schemeClr val="lt1"/>
                </a:solidFill>
                <a:latin typeface="Arial"/>
                <a:ea typeface="Arial"/>
                <a:cs typeface="Arial"/>
                <a:sym typeface="Arial"/>
                <a:rtl val="0"/>
              </a:rPr>
              <a:t>Major</a:t>
            </a:r>
            <a:r>
              <a:rPr lang="en-US" sz="2800" b="1" i="0" u="none" strike="noStrike" cap="none" baseline="0">
                <a:solidFill>
                  <a:schemeClr val="lt1"/>
                </a:solidFill>
                <a:latin typeface="Arial"/>
                <a:ea typeface="Arial"/>
                <a:cs typeface="Arial"/>
                <a:sym typeface="Arial"/>
                <a:rtl val="0"/>
              </a:rPr>
              <a:t> or central characters are vital to the development and resolution of the conflict. In other words, the plot and resolution of conflict revolves around these characters.</a:t>
            </a:r>
          </a:p>
          <a:p>
            <a:pPr marL="0" marR="0" lvl="0" indent="0" algn="l" rtl="0">
              <a:lnSpc>
                <a:spcPct val="90000"/>
              </a:lnSpc>
              <a:spcBef>
                <a:spcPts val="1000"/>
              </a:spcBef>
              <a:spcAft>
                <a:spcPts val="0"/>
              </a:spcAft>
              <a:buClr>
                <a:schemeClr val="lt1"/>
              </a:buClr>
              <a:buFont typeface="Arial"/>
              <a:buNone/>
            </a:pPr>
            <a:endParaRPr sz="2800" b="1" i="0" u="none" strike="noStrike" cap="none" baseline="0">
              <a:solidFill>
                <a:schemeClr val="lt1"/>
              </a:solidFill>
              <a:latin typeface="Arial"/>
              <a:ea typeface="Arial"/>
              <a:cs typeface="Arial"/>
              <a:sym typeface="Arial"/>
              <a:rtl val="0"/>
            </a:endParaRPr>
          </a:p>
          <a:p>
            <a:pPr marL="228600" marR="0" lvl="0" indent="-228600" algn="l" rtl="0">
              <a:lnSpc>
                <a:spcPct val="90000"/>
              </a:lnSpc>
              <a:spcBef>
                <a:spcPts val="1000"/>
              </a:spcBef>
              <a:spcAft>
                <a:spcPts val="0"/>
              </a:spcAft>
              <a:buClr>
                <a:schemeClr val="lt1"/>
              </a:buClr>
              <a:buSzPct val="100000"/>
              <a:buFont typeface="Arial"/>
              <a:buChar char="•"/>
            </a:pPr>
            <a:r>
              <a:rPr lang="en-US" sz="2800" b="1" i="0" u="sng" strike="noStrike" cap="none" baseline="0">
                <a:solidFill>
                  <a:schemeClr val="lt1"/>
                </a:solidFill>
                <a:latin typeface="Arial"/>
                <a:ea typeface="Arial"/>
                <a:cs typeface="Arial"/>
                <a:sym typeface="Arial"/>
                <a:rtl val="0"/>
              </a:rPr>
              <a:t>Minor</a:t>
            </a:r>
            <a:r>
              <a:rPr lang="en-US" sz="2800" b="1" i="0" u="none" strike="noStrike" cap="none" baseline="0">
                <a:solidFill>
                  <a:schemeClr val="lt1"/>
                </a:solidFill>
                <a:latin typeface="Arial"/>
                <a:ea typeface="Arial"/>
                <a:cs typeface="Arial"/>
                <a:sym typeface="Arial"/>
                <a:rtl val="0"/>
              </a:rPr>
              <a:t> characters serve to complement the major characters and help move the plot events forward.</a:t>
            </a:r>
          </a:p>
          <a:p>
            <a:pPr marL="0" marR="0" lvl="0" indent="0" algn="l" rtl="0">
              <a:lnSpc>
                <a:spcPct val="90000"/>
              </a:lnSpc>
              <a:spcBef>
                <a:spcPts val="1000"/>
              </a:spcBef>
              <a:spcAft>
                <a:spcPts val="0"/>
              </a:spcAft>
              <a:buClr>
                <a:schemeClr val="lt1"/>
              </a:buClr>
              <a:buFont typeface="Arial"/>
              <a:buNone/>
            </a:pPr>
            <a:endParaRPr sz="2200" b="0" i="0" u="none" strike="noStrike" cap="none" baseline="0">
              <a:solidFill>
                <a:schemeClr val="lt1"/>
              </a:solidFill>
              <a:latin typeface="Questrial"/>
              <a:ea typeface="Questrial"/>
              <a:cs typeface="Questrial"/>
              <a:sym typeface="Questrial"/>
              <a:rtl val="0"/>
            </a:endParaRPr>
          </a:p>
        </p:txBody>
      </p:sp>
      <p:sp>
        <p:nvSpPr>
          <p:cNvPr id="167" name="Shape 167"/>
          <p:cNvSpPr/>
          <p:nvPr/>
        </p:nvSpPr>
        <p:spPr>
          <a:xfrm>
            <a:off x="8631750" y="1374875"/>
            <a:ext cx="68159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Major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200400" y="609600"/>
            <a:ext cx="6112946" cy="12191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lt1"/>
              </a:buClr>
              <a:buSzPct val="25000"/>
              <a:buFont typeface="Questrial"/>
              <a:buNone/>
            </a:pPr>
            <a:r>
              <a:rPr lang="en-US" sz="3000" b="1" i="0" u="none" strike="noStrike" cap="none" baseline="0">
                <a:solidFill>
                  <a:schemeClr val="lt1"/>
                </a:solidFill>
                <a:latin typeface="Questrial"/>
                <a:ea typeface="Questrial"/>
                <a:cs typeface="Questrial"/>
                <a:sym typeface="Questrial"/>
                <a:rtl val="0"/>
              </a:rPr>
              <a:t>Let’s look at some examples from </a:t>
            </a:r>
            <a:r>
              <a:rPr lang="en-US" sz="3000" b="1" i="1" u="none" strike="noStrike" cap="none" baseline="0">
                <a:solidFill>
                  <a:schemeClr val="lt1"/>
                </a:solidFill>
                <a:latin typeface="Questrial"/>
                <a:ea typeface="Questrial"/>
                <a:cs typeface="Questrial"/>
                <a:sym typeface="Questrial"/>
                <a:rtl val="0"/>
              </a:rPr>
              <a:t>Finding  Nemo.</a:t>
            </a:r>
            <a:r>
              <a:rPr lang="en-US" sz="3000" b="0" i="1" u="none" strike="noStrike" cap="none" baseline="0">
                <a:solidFill>
                  <a:schemeClr val="lt1"/>
                </a:solidFill>
                <a:latin typeface="Questrial"/>
                <a:ea typeface="Questrial"/>
                <a:cs typeface="Questrial"/>
                <a:sym typeface="Questrial"/>
                <a:rtl val="0"/>
              </a:rPr>
              <a:t/>
            </a:r>
            <a:br>
              <a:rPr lang="en-US" sz="3000" b="0" i="1" u="none" strike="noStrike" cap="none" baseline="0">
                <a:solidFill>
                  <a:schemeClr val="lt1"/>
                </a:solidFill>
                <a:latin typeface="Questrial"/>
                <a:ea typeface="Questrial"/>
                <a:cs typeface="Questrial"/>
                <a:sym typeface="Questrial"/>
                <a:rtl val="0"/>
              </a:rPr>
            </a:br>
            <a:r>
              <a:rPr lang="en-US" sz="3000" b="0" i="1" u="none" strike="noStrike" cap="none" baseline="0">
                <a:solidFill>
                  <a:schemeClr val="lt1"/>
                </a:solidFill>
                <a:latin typeface="Questrial"/>
                <a:ea typeface="Questrial"/>
                <a:cs typeface="Questrial"/>
                <a:sym typeface="Questrial"/>
                <a:rtl val="0"/>
              </a:rPr>
              <a:t/>
            </a:r>
            <a:br>
              <a:rPr lang="en-US" sz="3000" b="0" i="1" u="none" strike="noStrike" cap="none" baseline="0">
                <a:solidFill>
                  <a:schemeClr val="lt1"/>
                </a:solidFill>
                <a:latin typeface="Questrial"/>
                <a:ea typeface="Questrial"/>
                <a:cs typeface="Questrial"/>
                <a:sym typeface="Questrial"/>
                <a:rtl val="0"/>
              </a:rPr>
            </a:br>
            <a:r>
              <a:rPr lang="en-US" sz="4000" b="1" i="0" u="none" strike="noStrike" cap="none" baseline="0">
                <a:solidFill>
                  <a:schemeClr val="accent2"/>
                </a:solidFill>
                <a:latin typeface="Questrial"/>
                <a:ea typeface="Questrial"/>
                <a:cs typeface="Questrial"/>
                <a:sym typeface="Questrial"/>
                <a:rtl val="0"/>
              </a:rPr>
              <a:t>Major or Minor?</a:t>
            </a:r>
          </a:p>
        </p:txBody>
      </p:sp>
      <p:sp>
        <p:nvSpPr>
          <p:cNvPr id="173" name="Shape 173"/>
          <p:cNvSpPr/>
          <p:nvPr/>
        </p:nvSpPr>
        <p:spPr>
          <a:xfrm>
            <a:off x="8631750" y="1374875"/>
            <a:ext cx="68159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Major </a:t>
            </a:r>
          </a:p>
        </p:txBody>
      </p:sp>
      <p:sp>
        <p:nvSpPr>
          <p:cNvPr id="174" name="Shape 174"/>
          <p:cNvSpPr txBox="1"/>
          <p:nvPr/>
        </p:nvSpPr>
        <p:spPr>
          <a:xfrm>
            <a:off x="1284761" y="4800600"/>
            <a:ext cx="7097238" cy="172646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1" i="0" u="none" strike="noStrike" cap="none" baseline="0">
                <a:solidFill>
                  <a:schemeClr val="lt1"/>
                </a:solidFill>
                <a:latin typeface="Arial"/>
                <a:ea typeface="Arial"/>
                <a:cs typeface="Arial"/>
                <a:sym typeface="Arial"/>
                <a:rtl val="0"/>
              </a:rPr>
              <a:t>Darla: is a </a:t>
            </a:r>
            <a:r>
              <a:rPr lang="en-US" sz="2800" b="1" i="0" u="none" strike="noStrike" cap="none" baseline="0">
                <a:solidFill>
                  <a:schemeClr val="accent2"/>
                </a:solidFill>
                <a:latin typeface="Arial"/>
                <a:ea typeface="Arial"/>
                <a:cs typeface="Arial"/>
                <a:sym typeface="Arial"/>
                <a:rtl val="0"/>
              </a:rPr>
              <a:t>minor </a:t>
            </a:r>
            <a:r>
              <a:rPr lang="en-US" sz="2800" b="1" i="0" u="none" strike="noStrike" cap="none" baseline="0">
                <a:solidFill>
                  <a:schemeClr val="lt1"/>
                </a:solidFill>
                <a:latin typeface="Arial"/>
                <a:ea typeface="Arial"/>
                <a:cs typeface="Arial"/>
                <a:sym typeface="Arial"/>
                <a:rtl val="0"/>
              </a:rPr>
              <a:t>character because although </a:t>
            </a:r>
            <a:r>
              <a:rPr lang="en-US" sz="2800" b="0" i="0" u="none" strike="noStrike" cap="none" baseline="0">
                <a:solidFill>
                  <a:schemeClr val="lt1"/>
                </a:solidFill>
                <a:latin typeface="Arial"/>
                <a:ea typeface="Arial"/>
                <a:cs typeface="Arial"/>
                <a:sym typeface="Arial"/>
                <a:rtl val="0"/>
              </a:rPr>
              <a:t>helps move the story along, she is not vital for the plot to continue to unfold.  </a:t>
            </a:r>
          </a:p>
        </p:txBody>
      </p:sp>
      <p:pic>
        <p:nvPicPr>
          <p:cNvPr id="175" name="Shape 175"/>
          <p:cNvPicPr preferRelativeResize="0"/>
          <p:nvPr/>
        </p:nvPicPr>
        <p:blipFill rotWithShape="1">
          <a:blip r:embed="rId3">
            <a:alphaModFix/>
          </a:blip>
          <a:srcRect/>
          <a:stretch/>
        </p:blipFill>
        <p:spPr>
          <a:xfrm>
            <a:off x="1972941" y="2133600"/>
            <a:ext cx="5181599" cy="2574288"/>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24200" y="228600"/>
            <a:ext cx="5806437" cy="1524000"/>
          </a:xfrm>
          <a:prstGeom prst="rect">
            <a:avLst/>
          </a:prstGeom>
          <a:noFill/>
          <a:ln>
            <a:noFill/>
          </a:ln>
        </p:spPr>
        <p:txBody>
          <a:bodyPr lIns="91425" tIns="91425" rIns="91425" bIns="91425" anchor="ctr" anchorCtr="0">
            <a:noAutofit/>
          </a:bodyPr>
          <a:lstStyle/>
          <a:p>
            <a:pPr marL="0" marR="0" lvl="0" indent="0" algn="r" rtl="0">
              <a:lnSpc>
                <a:spcPct val="90000"/>
              </a:lnSpc>
              <a:spcBef>
                <a:spcPts val="0"/>
              </a:spcBef>
              <a:spcAft>
                <a:spcPts val="0"/>
              </a:spcAft>
              <a:buClr>
                <a:schemeClr val="lt1"/>
              </a:buClr>
              <a:buSzPct val="25000"/>
              <a:buFont typeface="Questrial"/>
              <a:buNone/>
            </a:pPr>
            <a:r>
              <a:rPr lang="en-US" sz="4000" b="1" i="0" u="none" strike="noStrike" cap="none" baseline="0">
                <a:solidFill>
                  <a:schemeClr val="accent2"/>
                </a:solidFill>
                <a:latin typeface="Questrial"/>
                <a:ea typeface="Questrial"/>
                <a:cs typeface="Questrial"/>
                <a:sym typeface="Questrial"/>
                <a:rtl val="0"/>
              </a:rPr>
              <a:t>Major or Minor? </a:t>
            </a:r>
          </a:p>
        </p:txBody>
      </p:sp>
      <p:sp>
        <p:nvSpPr>
          <p:cNvPr id="181" name="Shape 181"/>
          <p:cNvSpPr txBox="1">
            <a:spLocks noGrp="1"/>
          </p:cNvSpPr>
          <p:nvPr>
            <p:ph type="body" idx="1"/>
          </p:nvPr>
        </p:nvSpPr>
        <p:spPr>
          <a:xfrm>
            <a:off x="594360" y="4800600"/>
            <a:ext cx="7955280" cy="1463037"/>
          </a:xfrm>
          <a:prstGeom prst="rect">
            <a:avLst/>
          </a:prstGeom>
          <a:noFill/>
          <a:ln>
            <a:noFill/>
          </a:ln>
        </p:spPr>
        <p:txBody>
          <a:bodyPr lIns="91425" tIns="91425" rIns="91425" bIns="91425" anchor="t" anchorCtr="0">
            <a:noAutofit/>
          </a:bodyPr>
          <a:lstStyle/>
          <a:p>
            <a:pPr marL="228600" marR="0" lvl="0" indent="0" algn="l" rtl="0">
              <a:lnSpc>
                <a:spcPct val="90000"/>
              </a:lnSpc>
              <a:spcBef>
                <a:spcPts val="0"/>
              </a:spcBef>
              <a:spcAft>
                <a:spcPts val="0"/>
              </a:spcAft>
              <a:buClr>
                <a:schemeClr val="lt1"/>
              </a:buClr>
              <a:buSzPct val="25000"/>
              <a:buFont typeface="Arial"/>
              <a:buNone/>
            </a:pPr>
            <a:r>
              <a:rPr lang="en-US" sz="3200" b="1" i="0" u="none" strike="noStrike" cap="none" baseline="0">
                <a:solidFill>
                  <a:schemeClr val="lt1"/>
                </a:solidFill>
                <a:latin typeface="Questrial"/>
                <a:ea typeface="Questrial"/>
                <a:cs typeface="Questrial"/>
                <a:sym typeface="Questrial"/>
                <a:rtl val="0"/>
              </a:rPr>
              <a:t>Nigel:  is a </a:t>
            </a:r>
            <a:r>
              <a:rPr lang="en-US" sz="3200" b="1" i="0" u="none" strike="noStrike" cap="none" baseline="0">
                <a:solidFill>
                  <a:schemeClr val="accent2"/>
                </a:solidFill>
                <a:latin typeface="Questrial"/>
                <a:ea typeface="Questrial"/>
                <a:cs typeface="Questrial"/>
                <a:sym typeface="Questrial"/>
                <a:rtl val="0"/>
              </a:rPr>
              <a:t>minor</a:t>
            </a:r>
            <a:r>
              <a:rPr lang="en-US" sz="3200" b="1" i="0" u="none" strike="noStrike" cap="none" baseline="0">
                <a:solidFill>
                  <a:schemeClr val="lt1"/>
                </a:solidFill>
                <a:latin typeface="Questrial"/>
                <a:ea typeface="Questrial"/>
                <a:cs typeface="Questrial"/>
                <a:sym typeface="Questrial"/>
                <a:rtl val="0"/>
              </a:rPr>
              <a:t> character because, while he helps move the story along, he is not central to the story’s plot.</a:t>
            </a:r>
          </a:p>
        </p:txBody>
      </p:sp>
      <p:pic>
        <p:nvPicPr>
          <p:cNvPr id="182" name="Shape 182"/>
          <p:cNvPicPr preferRelativeResize="0"/>
          <p:nvPr/>
        </p:nvPicPr>
        <p:blipFill rotWithShape="1">
          <a:blip r:embed="rId3">
            <a:alphaModFix/>
          </a:blip>
          <a:srcRect/>
          <a:stretch/>
        </p:blipFill>
        <p:spPr>
          <a:xfrm>
            <a:off x="2209800" y="1600200"/>
            <a:ext cx="4953000" cy="3054031"/>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594360" y="1143000"/>
            <a:ext cx="8168639" cy="512063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lt1"/>
              </a:buClr>
              <a:buSzPct val="25000"/>
              <a:buFont typeface="Arial"/>
              <a:buNone/>
            </a:pPr>
            <a:r>
              <a:rPr lang="en-US" sz="3600" b="1" i="0" u="none" strike="noStrike" cap="none" baseline="0">
                <a:solidFill>
                  <a:schemeClr val="accent2"/>
                </a:solidFill>
                <a:latin typeface="Arial"/>
                <a:ea typeface="Arial"/>
                <a:cs typeface="Arial"/>
                <a:sym typeface="Arial"/>
                <a:rtl val="0"/>
              </a:rPr>
              <a:t>Dynamic vs. Static Characters</a:t>
            </a:r>
          </a:p>
          <a:p>
            <a:pPr marL="228600" marR="0" lvl="0" indent="-76200" algn="l" rtl="0">
              <a:lnSpc>
                <a:spcPct val="80000"/>
              </a:lnSpc>
              <a:spcBef>
                <a:spcPts val="1000"/>
              </a:spcBef>
              <a:spcAft>
                <a:spcPts val="0"/>
              </a:spcAft>
              <a:buClr>
                <a:schemeClr val="lt1"/>
              </a:buClr>
              <a:buFont typeface="Arial"/>
              <a:buNone/>
            </a:pPr>
            <a:endParaRPr sz="2400" b="0" i="0" u="none" strike="noStrike" cap="none" baseline="0">
              <a:solidFill>
                <a:schemeClr val="lt1"/>
              </a:solidFill>
              <a:latin typeface="Arial"/>
              <a:ea typeface="Arial"/>
              <a:cs typeface="Arial"/>
              <a:sym typeface="Arial"/>
              <a:rtl val="0"/>
            </a:endParaRPr>
          </a:p>
          <a:p>
            <a:pPr marL="228600" marR="0" lvl="0" indent="-228600" algn="l" rtl="0">
              <a:lnSpc>
                <a:spcPct val="80000"/>
              </a:lnSpc>
              <a:spcBef>
                <a:spcPts val="1000"/>
              </a:spcBef>
              <a:spcAft>
                <a:spcPts val="0"/>
              </a:spcAft>
              <a:buClr>
                <a:schemeClr val="lt1"/>
              </a:buClr>
              <a:buSzPct val="100000"/>
              <a:buFont typeface="Arial"/>
              <a:buChar char="•"/>
            </a:pPr>
            <a:r>
              <a:rPr lang="en-US" sz="2500" b="1" i="0" u="sng" strike="noStrike" cap="none" baseline="0">
                <a:solidFill>
                  <a:schemeClr val="lt1"/>
                </a:solidFill>
                <a:latin typeface="Arial"/>
                <a:ea typeface="Arial"/>
                <a:cs typeface="Arial"/>
                <a:sym typeface="Arial"/>
                <a:rtl val="0"/>
              </a:rPr>
              <a:t>Dynamic</a:t>
            </a:r>
            <a:r>
              <a:rPr lang="en-US" sz="2500" b="1" i="0" u="none" strike="noStrike" cap="none" baseline="0">
                <a:solidFill>
                  <a:schemeClr val="lt1"/>
                </a:solidFill>
                <a:latin typeface="Arial"/>
                <a:ea typeface="Arial"/>
                <a:cs typeface="Arial"/>
                <a:sym typeface="Arial"/>
                <a:rtl val="0"/>
              </a:rPr>
              <a:t> - A dynamic character is one who undergoes an important </a:t>
            </a:r>
            <a:r>
              <a:rPr lang="en-US" sz="2500" b="1" i="0" u="sng" strike="noStrike" cap="none" baseline="0">
                <a:solidFill>
                  <a:schemeClr val="lt1"/>
                </a:solidFill>
                <a:latin typeface="Arial"/>
                <a:ea typeface="Arial"/>
                <a:cs typeface="Arial"/>
                <a:sym typeface="Arial"/>
                <a:rtl val="0"/>
              </a:rPr>
              <a:t>change</a:t>
            </a:r>
            <a:r>
              <a:rPr lang="en-US" sz="2500" b="1" i="0" u="none" strike="noStrike" cap="none" baseline="0">
                <a:solidFill>
                  <a:schemeClr val="lt1"/>
                </a:solidFill>
                <a:latin typeface="Arial"/>
                <a:ea typeface="Arial"/>
                <a:cs typeface="Arial"/>
                <a:sym typeface="Arial"/>
                <a:rtl val="0"/>
              </a:rPr>
              <a:t> due to the action of the plot. Often this change is a result of resolving a central conflict or facing a major crisis. Most dynamic characters tend to be central rather than peripheral characters because resolving the conflict is the major role of central characters.</a:t>
            </a:r>
          </a:p>
          <a:p>
            <a:pPr marL="228600" marR="0" lvl="0" indent="-76200" algn="l" rtl="0">
              <a:lnSpc>
                <a:spcPct val="80000"/>
              </a:lnSpc>
              <a:spcBef>
                <a:spcPts val="1000"/>
              </a:spcBef>
              <a:spcAft>
                <a:spcPts val="0"/>
              </a:spcAft>
              <a:buClr>
                <a:schemeClr val="lt1"/>
              </a:buClr>
              <a:buFont typeface="Arial"/>
              <a:buNone/>
            </a:pPr>
            <a:endParaRPr sz="2500" b="1" i="0" u="none" strike="noStrike" cap="none" baseline="0">
              <a:solidFill>
                <a:schemeClr val="lt1"/>
              </a:solidFill>
              <a:latin typeface="Arial"/>
              <a:ea typeface="Arial"/>
              <a:cs typeface="Arial"/>
              <a:sym typeface="Arial"/>
              <a:rtl val="0"/>
            </a:endParaRPr>
          </a:p>
          <a:p>
            <a:pPr marL="228600" marR="0" lvl="0" indent="-228600" algn="l" rtl="0">
              <a:lnSpc>
                <a:spcPct val="80000"/>
              </a:lnSpc>
              <a:spcBef>
                <a:spcPts val="1000"/>
              </a:spcBef>
              <a:spcAft>
                <a:spcPts val="0"/>
              </a:spcAft>
              <a:buClr>
                <a:schemeClr val="lt1"/>
              </a:buClr>
              <a:buSzPct val="100000"/>
              <a:buFont typeface="Arial"/>
              <a:buChar char="•"/>
            </a:pPr>
            <a:r>
              <a:rPr lang="en-US" sz="2500" b="1" i="0" u="sng" strike="noStrike" cap="none" baseline="0">
                <a:solidFill>
                  <a:schemeClr val="lt1"/>
                </a:solidFill>
                <a:latin typeface="Arial"/>
                <a:ea typeface="Arial"/>
                <a:cs typeface="Arial"/>
                <a:sym typeface="Arial"/>
                <a:rtl val="0"/>
              </a:rPr>
              <a:t>Static</a:t>
            </a:r>
            <a:r>
              <a:rPr lang="en-US" sz="2500" b="1" i="0" u="none" strike="noStrike" cap="none" baseline="0">
                <a:solidFill>
                  <a:schemeClr val="lt1"/>
                </a:solidFill>
                <a:latin typeface="Arial"/>
                <a:ea typeface="Arial"/>
                <a:cs typeface="Arial"/>
                <a:sym typeface="Arial"/>
                <a:rtl val="0"/>
              </a:rPr>
              <a:t> - A static character is someone who </a:t>
            </a:r>
            <a:r>
              <a:rPr lang="en-US" sz="2500" b="1" i="0" u="sng" strike="noStrike" cap="none" baseline="0">
                <a:solidFill>
                  <a:schemeClr val="lt1"/>
                </a:solidFill>
                <a:latin typeface="Arial"/>
                <a:ea typeface="Arial"/>
                <a:cs typeface="Arial"/>
                <a:sym typeface="Arial"/>
                <a:rtl val="0"/>
              </a:rPr>
              <a:t>does not change </a:t>
            </a:r>
            <a:r>
              <a:rPr lang="en-US" sz="2500" b="1" i="0" u="none" strike="noStrike" cap="none" baseline="0">
                <a:solidFill>
                  <a:schemeClr val="lt1"/>
                </a:solidFill>
                <a:latin typeface="Arial"/>
                <a:ea typeface="Arial"/>
                <a:cs typeface="Arial"/>
                <a:sym typeface="Arial"/>
                <a:rtl val="0"/>
              </a:rPr>
              <a:t>over time; his or her personality does not transform or evolve. Therefore, the audience’s knowledge of the character does not grow.</a:t>
            </a:r>
          </a:p>
        </p:txBody>
      </p:sp>
      <p:sp>
        <p:nvSpPr>
          <p:cNvPr id="188" name="Shape 188"/>
          <p:cNvSpPr/>
          <p:nvPr/>
        </p:nvSpPr>
        <p:spPr>
          <a:xfrm>
            <a:off x="8631750" y="1374875"/>
            <a:ext cx="68159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Major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2171700" y="0"/>
            <a:ext cx="6377938" cy="1528762"/>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Questrial"/>
              <a:buNone/>
            </a:pPr>
            <a:r>
              <a:rPr lang="en-US" sz="4000" b="1" i="0" u="none" strike="noStrike" cap="none" baseline="0">
                <a:solidFill>
                  <a:schemeClr val="accent2"/>
                </a:solidFill>
                <a:latin typeface="Questrial"/>
                <a:ea typeface="Questrial"/>
                <a:cs typeface="Questrial"/>
                <a:sym typeface="Questrial"/>
                <a:rtl val="0"/>
              </a:rPr>
              <a:t>DYNAMIC  OR  STATIC?</a:t>
            </a:r>
          </a:p>
        </p:txBody>
      </p:sp>
      <p:sp>
        <p:nvSpPr>
          <p:cNvPr id="194" name="Shape 194"/>
          <p:cNvSpPr/>
          <p:nvPr/>
        </p:nvSpPr>
        <p:spPr>
          <a:xfrm>
            <a:off x="8631750" y="1374875"/>
            <a:ext cx="68159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Major </a:t>
            </a:r>
          </a:p>
        </p:txBody>
      </p:sp>
      <p:sp>
        <p:nvSpPr>
          <p:cNvPr id="195" name="Shape 195"/>
          <p:cNvSpPr txBox="1"/>
          <p:nvPr/>
        </p:nvSpPr>
        <p:spPr>
          <a:xfrm>
            <a:off x="685800" y="4876801"/>
            <a:ext cx="7218837" cy="180630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Font typeface="Arial"/>
              <a:buNone/>
            </a:pPr>
            <a:endParaRPr sz="2000" b="0" i="0" u="none" strike="noStrike" cap="none" baseline="0">
              <a:solidFill>
                <a:schemeClr val="lt1"/>
              </a:solidFill>
              <a:latin typeface="Arial"/>
              <a:ea typeface="Arial"/>
              <a:cs typeface="Arial"/>
              <a:sym typeface="Arial"/>
              <a:rtl val="0"/>
            </a:endParaRPr>
          </a:p>
        </p:txBody>
      </p:sp>
      <p:sp>
        <p:nvSpPr>
          <p:cNvPr id="196" name="Shape 196"/>
          <p:cNvSpPr txBox="1">
            <a:spLocks noGrp="1"/>
          </p:cNvSpPr>
          <p:nvPr>
            <p:ph type="body" idx="1"/>
          </p:nvPr>
        </p:nvSpPr>
        <p:spPr>
          <a:xfrm>
            <a:off x="594360" y="4572000"/>
            <a:ext cx="7955280" cy="1691637"/>
          </a:xfrm>
          <a:prstGeom prst="rect">
            <a:avLst/>
          </a:prstGeom>
          <a:noFill/>
          <a:ln>
            <a:noFill/>
          </a:ln>
        </p:spPr>
        <p:txBody>
          <a:bodyPr lIns="91425" tIns="91425" rIns="91425" bIns="91425" anchor="t" anchorCtr="0">
            <a:noAutofit/>
          </a:bodyPr>
          <a:lstStyle/>
          <a:p>
            <a:pPr marL="228600" marR="0" lvl="0" indent="0" algn="l" rtl="0">
              <a:lnSpc>
                <a:spcPct val="90000"/>
              </a:lnSpc>
              <a:spcBef>
                <a:spcPts val="0"/>
              </a:spcBef>
              <a:spcAft>
                <a:spcPts val="0"/>
              </a:spcAft>
              <a:buClr>
                <a:schemeClr val="lt1"/>
              </a:buClr>
              <a:buSzPct val="25000"/>
              <a:buFont typeface="Arial"/>
              <a:buNone/>
            </a:pPr>
            <a:r>
              <a:rPr lang="en-US" sz="2800" b="1" i="0" u="none" strike="noStrike" cap="none" baseline="0" dirty="0">
                <a:solidFill>
                  <a:schemeClr val="lt1"/>
                </a:solidFill>
                <a:latin typeface="Questrial"/>
                <a:ea typeface="Questrial"/>
                <a:cs typeface="Questrial"/>
                <a:sym typeface="Questrial"/>
                <a:rtl val="0"/>
              </a:rPr>
              <a:t>Bruce is a </a:t>
            </a:r>
            <a:r>
              <a:rPr lang="en-US" sz="2800" b="1" i="0" u="none" strike="noStrike" cap="none" baseline="0" dirty="0">
                <a:solidFill>
                  <a:schemeClr val="accent2"/>
                </a:solidFill>
                <a:latin typeface="Questrial"/>
                <a:ea typeface="Questrial"/>
                <a:cs typeface="Questrial"/>
                <a:sym typeface="Questrial"/>
                <a:rtl val="0"/>
              </a:rPr>
              <a:t>DYNAMIC</a:t>
            </a:r>
            <a:r>
              <a:rPr lang="en-US" sz="2800" b="1" i="0" u="none" strike="noStrike" cap="none" baseline="0" dirty="0">
                <a:solidFill>
                  <a:schemeClr val="lt1"/>
                </a:solidFill>
                <a:latin typeface="Questrial"/>
                <a:ea typeface="Questrial"/>
                <a:cs typeface="Questrial"/>
                <a:sym typeface="Questrial"/>
                <a:rtl val="0"/>
              </a:rPr>
              <a:t> character because he “works on himself” to overcome the need to eat </a:t>
            </a:r>
            <a:r>
              <a:rPr lang="en-US" sz="2800" b="1" i="0" u="none" strike="noStrike" cap="none" baseline="0" smtClean="0">
                <a:solidFill>
                  <a:schemeClr val="lt1"/>
                </a:solidFill>
                <a:latin typeface="Questrial"/>
                <a:ea typeface="Questrial"/>
                <a:cs typeface="Questrial"/>
                <a:sym typeface="Questrial"/>
                <a:rtl val="0"/>
              </a:rPr>
              <a:t>other fish, and </a:t>
            </a:r>
            <a:r>
              <a:rPr lang="en-US" sz="2800" b="1" i="0" u="none" strike="noStrike" cap="none" baseline="0" dirty="0">
                <a:solidFill>
                  <a:schemeClr val="lt1"/>
                </a:solidFill>
                <a:latin typeface="Questrial"/>
                <a:ea typeface="Questrial"/>
                <a:cs typeface="Questrial"/>
                <a:sym typeface="Questrial"/>
                <a:rtl val="0"/>
              </a:rPr>
              <a:t>becomes a “better” shark. Since he changes, he is considered dynamic.</a:t>
            </a:r>
          </a:p>
        </p:txBody>
      </p:sp>
      <p:pic>
        <p:nvPicPr>
          <p:cNvPr id="197" name="Shape 197"/>
          <p:cNvPicPr preferRelativeResize="0"/>
          <p:nvPr/>
        </p:nvPicPr>
        <p:blipFill rotWithShape="1">
          <a:blip r:embed="rId3">
            <a:alphaModFix/>
          </a:blip>
          <a:srcRect/>
          <a:stretch/>
        </p:blipFill>
        <p:spPr>
          <a:xfrm>
            <a:off x="2133600" y="1143000"/>
            <a:ext cx="4542155" cy="317563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652</Words>
  <Application>Microsoft Office PowerPoint</Application>
  <PresentationFormat>On-screen Show (4:3)</PresentationFormat>
  <Paragraphs>75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Tahoma</vt:lpstr>
      <vt:lpstr>Times New Roman</vt:lpstr>
      <vt:lpstr>Questrial</vt:lpstr>
      <vt:lpstr>Noto Sans Symbols</vt:lpstr>
      <vt:lpstr>Vapor Trail</vt:lpstr>
      <vt:lpstr>PowerPoint Presentation</vt:lpstr>
      <vt:lpstr>CHARACTERIZATION</vt:lpstr>
      <vt:lpstr>PowerPoint Presentation</vt:lpstr>
      <vt:lpstr>INDIRECT  CHARACTERIZATION </vt:lpstr>
      <vt:lpstr>CHARACTER TYPES</vt:lpstr>
      <vt:lpstr>Let’s look at some examples from Finding  Nemo.  Major or Minor?</vt:lpstr>
      <vt:lpstr>Major or Minor? </vt:lpstr>
      <vt:lpstr>PowerPoint Presentation</vt:lpstr>
      <vt:lpstr>DYNAMIC  OR  STATIC?</vt:lpstr>
      <vt:lpstr>DYNAMIC  OR  STATIC?</vt:lpstr>
      <vt:lpstr>Flat  vs.  Round  Characters</vt:lpstr>
      <vt:lpstr>ROUND  OR  FLAT?</vt:lpstr>
      <vt:lpstr>ROUND  OR  FLAT?</vt:lpstr>
      <vt:lpstr>Protagonist/Antagonist</vt:lpstr>
      <vt:lpstr>Protagonist or antagonist?</vt:lpstr>
      <vt:lpstr>FOIL </vt:lpstr>
      <vt:lpstr>PowerPoint Presentation</vt:lpstr>
      <vt:lpstr>TO SUMMARIZE: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Fallon, Shelley</dc:creator>
  <cp:lastModifiedBy>student logon</cp:lastModifiedBy>
  <cp:revision>2</cp:revision>
  <dcterms:modified xsi:type="dcterms:W3CDTF">2015-11-30T13:02:52Z</dcterms:modified>
</cp:coreProperties>
</file>