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1" r:id="rId6"/>
    <p:sldId id="268" r:id="rId7"/>
    <p:sldId id="262" r:id="rId8"/>
    <p:sldId id="269" r:id="rId9"/>
    <p:sldId id="264" r:id="rId10"/>
    <p:sldId id="270" r:id="rId11"/>
    <p:sldId id="265" r:id="rId12"/>
    <p:sldId id="271" r:id="rId13"/>
    <p:sldId id="259" r:id="rId14"/>
    <p:sldId id="272" r:id="rId15"/>
    <p:sldId id="260" r:id="rId16"/>
    <p:sldId id="273" r:id="rId17"/>
    <p:sldId id="266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6CD0-6BFC-4B3D-88FF-A79D1873DE63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C7D29-0FC3-42FC-9114-C632E9003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74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C7D29-0FC3-42FC-9114-C632E9003BAA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8B4CA22-AB0F-4BE9-9C90-F38FEF57B4A4}" type="datetimeFigureOut">
              <a:rPr lang="en-US" smtClean="0"/>
              <a:t>3/13/2023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F4BB29-3CC5-4978-B3A2-FBE88CFA2F1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House Styles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Architecture one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5791200"/>
            <a:ext cx="5334000" cy="682752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story overhangs first</a:t>
            </a:r>
            <a:endParaRPr lang="en-US" dirty="0"/>
          </a:p>
        </p:txBody>
      </p:sp>
      <p:pic>
        <p:nvPicPr>
          <p:cNvPr id="5122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5386" y="304800"/>
            <a:ext cx="7328614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 title="image"/>
          <p:cNvCxnSpPr/>
          <p:nvPr/>
        </p:nvCxnSpPr>
        <p:spPr>
          <a:xfrm flipH="1" flipV="1">
            <a:off x="2895600" y="3886200"/>
            <a:ext cx="304800" cy="1905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 title="image"/>
          <p:cNvCxnSpPr/>
          <p:nvPr/>
        </p:nvCxnSpPr>
        <p:spPr>
          <a:xfrm flipV="1">
            <a:off x="1524000" y="1371600"/>
            <a:ext cx="1600200" cy="228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8600" y="2057400"/>
            <a:ext cx="14189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Gable Style</a:t>
            </a:r>
          </a:p>
          <a:p>
            <a:r>
              <a:rPr lang="en-US" dirty="0" smtClean="0"/>
              <a:t>Roof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 b="21056"/>
          <a:stretch>
            <a:fillRect/>
          </a:stretch>
        </p:blipFill>
        <p:spPr bwMode="auto">
          <a:xfrm>
            <a:off x="5943600" y="-3756"/>
            <a:ext cx="2743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Salt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2286000"/>
            <a:ext cx="7848600" cy="3505200"/>
          </a:xfrm>
        </p:spPr>
        <p:txBody>
          <a:bodyPr>
            <a:normAutofit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Unique gently sloped roof, where the rear extends to the first story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low roof helps to combat the bitter winds, common in New England.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It receives its name from the boxes used to store salt, tea, and coffee during the colonial period.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19800" y="3276600"/>
            <a:ext cx="2819400" cy="1219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Roof goes to 1</a:t>
            </a:r>
            <a:r>
              <a:rPr lang="en-US" baseline="30000" dirty="0" smtClean="0"/>
              <a:t>st</a:t>
            </a:r>
            <a:r>
              <a:rPr lang="en-US" dirty="0" smtClean="0"/>
              <a:t> story in the rear</a:t>
            </a:r>
            <a:endParaRPr lang="en-US" dirty="0"/>
          </a:p>
        </p:txBody>
      </p:sp>
      <p:pic>
        <p:nvPicPr>
          <p:cNvPr id="6146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 title="image"/>
          <p:cNvCxnSpPr/>
          <p:nvPr/>
        </p:nvCxnSpPr>
        <p:spPr>
          <a:xfrm flipH="1">
            <a:off x="5410200" y="4267200"/>
            <a:ext cx="160020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11430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story in the rear of the house, two stories in the front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Southern Colonial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These large houses are two or three stories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A series of columns extend the roof out to the front, covering the front porch.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southern colonial is also known for its extensive use of molding on the interior and exterior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914400"/>
            <a:ext cx="7467600" cy="4873752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Colonnade extends to create a porch, and extends roof  </a:t>
            </a:r>
            <a:endParaRPr lang="en-US" dirty="0"/>
          </a:p>
        </p:txBody>
      </p:sp>
      <p:pic>
        <p:nvPicPr>
          <p:cNvPr id="8194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774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 title="image"/>
          <p:cNvCxnSpPr/>
          <p:nvPr/>
        </p:nvCxnSpPr>
        <p:spPr>
          <a:xfrm>
            <a:off x="4419600" y="1676400"/>
            <a:ext cx="76200" cy="2971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Contemporary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Known for drastic </a:t>
            </a:r>
            <a:r>
              <a:rPr lang="en-US" b="1" dirty="0" smtClean="0"/>
              <a:t>geometric design features,</a:t>
            </a:r>
            <a:r>
              <a:rPr lang="en-US" dirty="0" smtClean="0"/>
              <a:t> irregular angles, and unorthodox use of building material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There was no set pattern and shape, and many times focused on the surroundings and materials being used.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Another characteristic of contemporary is its generous use of glass.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488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image" title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4953000" cy="358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image" title="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934" y="609600"/>
            <a:ext cx="3931066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One story house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Low pitch gable roof with long overhangs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Can be L-shaped to break up the long line.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Built on a concrete slab 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Revival movement added skylights and cathedral ceilings to modern ranch houses.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6019800"/>
            <a:ext cx="3048000" cy="68580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One story house</a:t>
            </a:r>
            <a:endParaRPr lang="en-US" dirty="0"/>
          </a:p>
        </p:txBody>
      </p:sp>
      <p:pic>
        <p:nvPicPr>
          <p:cNvPr id="10243" name="Picture 3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5715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1905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pitch Gable roof with overhang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52600" y="838200"/>
            <a:ext cx="3437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L-shaped to break up long line</a:t>
            </a:r>
            <a:endParaRPr lang="en-US" dirty="0"/>
          </a:p>
        </p:txBody>
      </p:sp>
      <p:cxnSp>
        <p:nvCxnSpPr>
          <p:cNvPr id="9" name="Straight Arrow Connector 8" title="image"/>
          <p:cNvCxnSpPr/>
          <p:nvPr/>
        </p:nvCxnSpPr>
        <p:spPr>
          <a:xfrm flipH="1">
            <a:off x="5715000" y="2667000"/>
            <a:ext cx="14478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title="image"/>
          <p:cNvCxnSpPr/>
          <p:nvPr/>
        </p:nvCxnSpPr>
        <p:spPr>
          <a:xfrm>
            <a:off x="3962400" y="1219200"/>
            <a:ext cx="381000" cy="2057400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different styles of houses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Cape Cod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Cape Ann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New England Gambrel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Garrison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Salt Box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Southern Colonial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Contemporary</a:t>
            </a:r>
          </a:p>
          <a:p>
            <a:pPr algn="ctr"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Ranch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Cod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Normally built as one story or one and one half story.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Windows have shutters, used for protection from the stormy winds, but now used for aesthetics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Steep gable roof lines, with little overhang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Eaves are very close to tops of the window sill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age" title="imag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2519" t="15786" r="26135" b="21447"/>
          <a:stretch>
            <a:fillRect/>
          </a:stretch>
        </p:blipFill>
        <p:spPr bwMode="auto">
          <a:xfrm>
            <a:off x="-1" y="0"/>
            <a:ext cx="725519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 title="image"/>
          <p:cNvCxnSpPr/>
          <p:nvPr/>
        </p:nvCxnSpPr>
        <p:spPr>
          <a:xfrm flipV="1">
            <a:off x="1828800" y="3429000"/>
            <a:ext cx="0" cy="16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image"/>
          <p:cNvCxnSpPr/>
          <p:nvPr/>
        </p:nvCxnSpPr>
        <p:spPr>
          <a:xfrm flipH="1" flipV="1">
            <a:off x="5791200" y="1371600"/>
            <a:ext cx="2209800" cy="762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image"/>
          <p:cNvCxnSpPr/>
          <p:nvPr/>
        </p:nvCxnSpPr>
        <p:spPr>
          <a:xfrm flipV="1">
            <a:off x="4724400" y="2667000"/>
            <a:ext cx="0" cy="2667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5800" y="5257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Shuttered windows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886200" y="57150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overhang, eave line close to top of window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315200" y="2514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Steep Gable Roof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Cape Ann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Similar to Cape Cod house style, but the chimneys are larger and located towards the center of the roof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Cape Ann also has a tapering gambrel roof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798168"/>
            <a:ext cx="7086600" cy="5059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 title="image"/>
          <p:cNvCxnSpPr/>
          <p:nvPr/>
        </p:nvCxnSpPr>
        <p:spPr>
          <a:xfrm>
            <a:off x="1905000" y="1524000"/>
            <a:ext cx="1600200" cy="1219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image"/>
          <p:cNvCxnSpPr/>
          <p:nvPr/>
        </p:nvCxnSpPr>
        <p:spPr>
          <a:xfrm>
            <a:off x="5257800" y="1295400"/>
            <a:ext cx="0" cy="1066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04800" y="762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Tapered Gambrel roof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62400" y="533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Large, centered Chimney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England Gambrel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House style that has a gambrel roof, where the pitch changes drastically between the ridge and eaves.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b="1" dirty="0" smtClean="0"/>
              <a:t>Ridge</a:t>
            </a:r>
            <a:r>
              <a:rPr lang="en-US" dirty="0" smtClean="0"/>
              <a:t>- The topmost part of the roof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b="1" dirty="0" smtClean="0"/>
              <a:t>Eaves</a:t>
            </a:r>
            <a:r>
              <a:rPr lang="en-US" dirty="0" smtClean="0"/>
              <a:t>- The overhang of the roof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b="1" dirty="0" smtClean="0"/>
              <a:t>Pitch</a:t>
            </a:r>
            <a:r>
              <a:rPr lang="en-US" dirty="0" smtClean="0"/>
              <a:t>- The steepness of the roof, from ridge to eave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3200400"/>
            <a:ext cx="1752600" cy="1219200"/>
          </a:xfrm>
        </p:spPr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Change in pitch</a:t>
            </a:r>
            <a:endParaRPr lang="en-US" dirty="0"/>
          </a:p>
        </p:txBody>
      </p:sp>
      <p:pic>
        <p:nvPicPr>
          <p:cNvPr id="3074" name="Picture 2" descr="image" title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660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 title="image"/>
          <p:cNvCxnSpPr/>
          <p:nvPr/>
        </p:nvCxnSpPr>
        <p:spPr>
          <a:xfrm flipV="1">
            <a:off x="2057400" y="2971800"/>
            <a:ext cx="1752600" cy="838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title="image"/>
          <p:cNvCxnSpPr/>
          <p:nvPr/>
        </p:nvCxnSpPr>
        <p:spPr>
          <a:xfrm>
            <a:off x="2438400" y="1143000"/>
            <a:ext cx="1524000" cy="13716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image"/>
          <p:cNvCxnSpPr/>
          <p:nvPr/>
        </p:nvCxnSpPr>
        <p:spPr>
          <a:xfrm flipH="1">
            <a:off x="5791200" y="1371600"/>
            <a:ext cx="76200" cy="1600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7400" y="762000"/>
            <a:ext cx="1295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Ridge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638800" y="914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Eave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Garrison style is a two story house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The second story overhangs the first story</a:t>
            </a:r>
          </a:p>
          <a:p>
            <a:pPr>
              <a:buClr>
                <a:schemeClr val="accent1">
                  <a:lumMod val="50000"/>
                </a:schemeClr>
              </a:buClr>
            </a:pPr>
            <a:endParaRPr lang="en-US" dirty="0" smtClean="0"/>
          </a:p>
          <a:p>
            <a:pPr>
              <a:buClr>
                <a:schemeClr val="accent1">
                  <a:lumMod val="50000"/>
                </a:schemeClr>
              </a:buClr>
            </a:pPr>
            <a:r>
              <a:rPr lang="en-US" dirty="0" smtClean="0"/>
              <a:t>Gable style roof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169</TotalTime>
  <Words>431</Words>
  <Application>Microsoft Office PowerPoint</Application>
  <PresentationFormat>On-screen Show (4:3)</PresentationFormat>
  <Paragraphs>77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Century Schoolbook</vt:lpstr>
      <vt:lpstr>Wingdings</vt:lpstr>
      <vt:lpstr>Wingdings 2</vt:lpstr>
      <vt:lpstr>Oriel</vt:lpstr>
      <vt:lpstr>House Styles</vt:lpstr>
      <vt:lpstr>The different styles of houses</vt:lpstr>
      <vt:lpstr>Cape Cod</vt:lpstr>
      <vt:lpstr>PowerPoint Presentation</vt:lpstr>
      <vt:lpstr>Cape Ann</vt:lpstr>
      <vt:lpstr>PowerPoint Presentation</vt:lpstr>
      <vt:lpstr>New England Gambrel</vt:lpstr>
      <vt:lpstr>PowerPoint Presentation</vt:lpstr>
      <vt:lpstr>Garrison</vt:lpstr>
      <vt:lpstr>PowerPoint Presentation</vt:lpstr>
      <vt:lpstr>Salt Box</vt:lpstr>
      <vt:lpstr>PowerPoint Presentation</vt:lpstr>
      <vt:lpstr>Southern Colonial</vt:lpstr>
      <vt:lpstr>PowerPoint Presentation</vt:lpstr>
      <vt:lpstr>Contemporary</vt:lpstr>
      <vt:lpstr>PowerPoint Presentation</vt:lpstr>
      <vt:lpstr>Ranch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Styles presentation</dc:title>
  <dc:creator>Blue</dc:creator>
  <cp:lastModifiedBy>Swerdlow, Greg</cp:lastModifiedBy>
  <cp:revision>15</cp:revision>
  <dcterms:created xsi:type="dcterms:W3CDTF">2012-03-19T00:05:47Z</dcterms:created>
  <dcterms:modified xsi:type="dcterms:W3CDTF">2023-03-13T16:17:29Z</dcterms:modified>
</cp:coreProperties>
</file>