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 id="2147483737" r:id="rId2"/>
    <p:sldMasterId id="2147483738" r:id="rId3"/>
    <p:sldMasterId id="2147483739" r:id="rId4"/>
    <p:sldMasterId id="2147483740" r:id="rId5"/>
    <p:sldMasterId id="2147483741" r:id="rId6"/>
    <p:sldMasterId id="2147483742" r:id="rId7"/>
    <p:sldMasterId id="2147483743" r:id="rId8"/>
  </p:sldMasterIdLst>
  <p:notesMasterIdLst>
    <p:notesMasterId r:id="rId6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Lst>
  <p:sldSz cx="9144000" cy="5143500" type="screen16x9"/>
  <p:notesSz cx="6858000" cy="9144000"/>
  <p:embeddedFontLst>
    <p:embeddedFont>
      <p:font typeface="Verdana" panose="020B0604030504040204" pitchFamily="34" charset="0"/>
      <p:regular r:id="rId66"/>
      <p:bold r:id="rId67"/>
      <p:italic r:id="rId68"/>
      <p:boldItalic r:id="rId69"/>
    </p:embeddedFont>
    <p:embeddedFont>
      <p:font typeface="Average" panose="020B0604020202020204" charset="0"/>
      <p:regular r:id="rId70"/>
    </p:embeddedFont>
    <p:embeddedFont>
      <p:font typeface="Source Code Pro" panose="020B0509030403020204" pitchFamily="49" charset="0"/>
      <p:regular r:id="rId71"/>
      <p:bold r:id="rId72"/>
    </p:embeddedFont>
    <p:embeddedFont>
      <p:font typeface="PT Sans Narrow" panose="020B0604020202020204" charset="0"/>
      <p:regular r:id="rId73"/>
      <p:bold r:id="rId74"/>
    </p:embeddedFont>
    <p:embeddedFont>
      <p:font typeface="Oswald" panose="020B0604020202020204" charset="0"/>
      <p:regular r:id="rId75"/>
      <p:bold r:id="rId76"/>
    </p:embeddedFont>
    <p:embeddedFont>
      <p:font typeface="Indie Flower" panose="020B0604020202020204" charset="0"/>
      <p:regular r:id="rId77"/>
    </p:embeddedFont>
    <p:embeddedFont>
      <p:font typeface="Lato" panose="020B0604020202020204" charset="0"/>
      <p:regular r:id="rId78"/>
      <p:bold r:id="rId79"/>
      <p:italic r:id="rId80"/>
      <p:boldItalic r:id="rId81"/>
    </p:embeddedFont>
    <p:embeddedFont>
      <p:font typeface="Proxima Nova" panose="020B0604020202020204" charset="0"/>
      <p:regular r:id="rId82"/>
      <p:bold r:id="rId83"/>
      <p:italic r:id="rId84"/>
      <p:boldItalic r:id="rId85"/>
    </p:embeddedFont>
    <p:embeddedFont>
      <p:font typeface="Georgia" panose="02040502050405020303" pitchFamily="18" charset="0"/>
      <p:regular r:id="rId86"/>
      <p:bold r:id="rId87"/>
      <p:italic r:id="rId88"/>
      <p:boldItalic r:id="rId89"/>
    </p:embeddedFont>
    <p:embeddedFont>
      <p:font typeface="Open Sans" panose="020B0604020202020204" charset="0"/>
      <p:regular r:id="rId90"/>
      <p:bold r:id="rId91"/>
      <p:italic r:id="rId92"/>
      <p:boldItalic r:id="rId93"/>
    </p:embeddedFont>
    <p:embeddedFont>
      <p:font typeface="Shadows Into Light" panose="020B0604020202020204" charset="0"/>
      <p:regular r:id="rId94"/>
    </p:embeddedFont>
    <p:embeddedFont>
      <p:font typeface="Amatic SC" panose="020B0604020202020204" charset="0"/>
      <p:regular r:id="rId95"/>
      <p:bold r:id="rId96"/>
    </p:embeddedFont>
    <p:embeddedFont>
      <p:font typeface="Roboto" panose="020B0604020202020204" charset="0"/>
      <p:regular r:id="rId97"/>
      <p:bold r:id="rId98"/>
      <p:italic r:id="rId99"/>
      <p:boldItalic r:id="rId100"/>
    </p:embeddedFont>
    <p:embeddedFont>
      <p:font typeface="Alfa Slab One" panose="020B0604020202020204" charset="0"/>
      <p:regular r:id="rId10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D00"/>
    <a:srgbClr val="7A2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72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font" Target="fonts/font24.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9.fntdata"/><Relationship Id="rId79" Type="http://schemas.openxmlformats.org/officeDocument/2006/relationships/font" Target="fonts/font14.fntdata"/><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font" Target="fonts/font25.fntdata"/><Relationship Id="rId95" Type="http://schemas.openxmlformats.org/officeDocument/2006/relationships/font" Target="fonts/font30.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font" Target="fonts/font4.fntdata"/><Relationship Id="rId80" Type="http://schemas.openxmlformats.org/officeDocument/2006/relationships/font" Target="fonts/font15.fntdata"/><Relationship Id="rId85" Type="http://schemas.openxmlformats.org/officeDocument/2006/relationships/font" Target="fonts/font20.fntdata"/><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font" Target="fonts/font26.fntdata"/><Relationship Id="rId96"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94" Type="http://schemas.openxmlformats.org/officeDocument/2006/relationships/font" Target="fonts/font29.fntdata"/><Relationship Id="rId99" Type="http://schemas.openxmlformats.org/officeDocument/2006/relationships/font" Target="fonts/font34.fntdata"/><Relationship Id="rId101" Type="http://schemas.openxmlformats.org/officeDocument/2006/relationships/font" Target="fonts/font36.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11.fntdata"/><Relationship Id="rId97" Type="http://schemas.openxmlformats.org/officeDocument/2006/relationships/font" Target="fonts/font32.fntdata"/><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font" Target="fonts/font6.fntdata"/><Relationship Id="rId92" Type="http://schemas.openxmlformats.org/officeDocument/2006/relationships/font" Target="fonts/font27.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font" Target="fonts/font1.fntdata"/><Relationship Id="rId87" Type="http://schemas.openxmlformats.org/officeDocument/2006/relationships/font" Target="fonts/font22.fntdata"/><Relationship Id="rId61" Type="http://schemas.openxmlformats.org/officeDocument/2006/relationships/slide" Target="slides/slide53.xml"/><Relationship Id="rId82" Type="http://schemas.openxmlformats.org/officeDocument/2006/relationships/font" Target="fonts/font17.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font" Target="fonts/font12.fntdata"/><Relationship Id="rId100" Type="http://schemas.openxmlformats.org/officeDocument/2006/relationships/font" Target="fonts/font35.fntdata"/><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7.fntdata"/><Relationship Id="rId93" Type="http://schemas.openxmlformats.org/officeDocument/2006/relationships/font" Target="fonts/font28.fntdata"/><Relationship Id="rId98" Type="http://schemas.openxmlformats.org/officeDocument/2006/relationships/font" Target="fonts/font33.fntdata"/><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45174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7" name="Shape 5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1" name="Shape 6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8" name="Shape 6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8" name="Shape 6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4" name="Shape 6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1" name="Shape 6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6" name="Shape 6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5" name="Shape 7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1" name="Shape 7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8" name="Shape 7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Shape 7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4" name="Shape 7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0" name="Shape 7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3" name="Shape 7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9" name="Shape 7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7" name="Shape 7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3" name="Shape 7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cxnSp>
        <p:nvCxnSpPr>
          <p:cNvPr id="9" name="Shape 9"/>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0" name="Shape 10"/>
          <p:cNvSpPr txBox="1">
            <a:spLocks noGrp="1"/>
          </p:cNvSpPr>
          <p:nvPr>
            <p:ph type="ctrTitle"/>
          </p:nvPr>
        </p:nvSpPr>
        <p:spPr>
          <a:xfrm>
            <a:off x="311700" y="595975"/>
            <a:ext cx="8520599" cy="1957799"/>
          </a:xfrm>
          <a:prstGeom prst="rect">
            <a:avLst/>
          </a:prstGeom>
        </p:spPr>
        <p:txBody>
          <a:bodyPr lIns="91425" tIns="91425" rIns="91425" bIns="91425" anchor="b" anchorCtr="0"/>
          <a:lstStyle>
            <a:lvl1pPr algn="ctr">
              <a:spcBef>
                <a:spcPts val="0"/>
              </a:spcBef>
              <a:buSzPct val="100000"/>
              <a:defRPr sz="5400"/>
            </a:lvl1pPr>
            <a:lvl2pPr algn="ctr">
              <a:spcBef>
                <a:spcPts val="0"/>
              </a:spcBef>
              <a:buSzPct val="100000"/>
              <a:defRPr sz="5400"/>
            </a:lvl2pPr>
            <a:lvl3pPr algn="ctr">
              <a:spcBef>
                <a:spcPts val="0"/>
              </a:spcBef>
              <a:buSzPct val="100000"/>
              <a:defRPr sz="5400"/>
            </a:lvl3pPr>
            <a:lvl4pPr algn="ctr">
              <a:spcBef>
                <a:spcPts val="0"/>
              </a:spcBef>
              <a:buSzPct val="100000"/>
              <a:defRPr sz="5400"/>
            </a:lvl4pPr>
            <a:lvl5pPr algn="ctr">
              <a:spcBef>
                <a:spcPts val="0"/>
              </a:spcBef>
              <a:buSzPct val="100000"/>
              <a:defRPr sz="5400"/>
            </a:lvl5pPr>
            <a:lvl6pPr algn="ctr">
              <a:spcBef>
                <a:spcPts val="0"/>
              </a:spcBef>
              <a:buSzPct val="100000"/>
              <a:defRPr sz="5400"/>
            </a:lvl6pPr>
            <a:lvl7pPr algn="ctr">
              <a:spcBef>
                <a:spcPts val="0"/>
              </a:spcBef>
              <a:buSzPct val="100000"/>
              <a:defRPr sz="5400"/>
            </a:lvl7pPr>
            <a:lvl8pPr algn="ctr">
              <a:spcBef>
                <a:spcPts val="0"/>
              </a:spcBef>
              <a:buSzPct val="100000"/>
              <a:defRPr sz="5400"/>
            </a:lvl8pPr>
            <a:lvl9pPr algn="ctr">
              <a:spcBef>
                <a:spcPts val="0"/>
              </a:spcBef>
              <a:buSzPct val="100000"/>
              <a:defRPr sz="5400"/>
            </a:lvl9pPr>
          </a:lstStyle>
          <a:p>
            <a:endParaRPr/>
          </a:p>
        </p:txBody>
      </p:sp>
      <p:sp>
        <p:nvSpPr>
          <p:cNvPr id="11" name="Shape 11"/>
          <p:cNvSpPr txBox="1">
            <a:spLocks noGrp="1"/>
          </p:cNvSpPr>
          <p:nvPr>
            <p:ph type="subTitle" idx="1"/>
          </p:nvPr>
        </p:nvSpPr>
        <p:spPr>
          <a:xfrm>
            <a:off x="311700" y="3165823"/>
            <a:ext cx="8520599" cy="733499"/>
          </a:xfrm>
          <a:prstGeom prst="rect">
            <a:avLst/>
          </a:prstGeom>
        </p:spPr>
        <p:txBody>
          <a:bodyPr lIns="91425" tIns="91425" rIns="91425" bIns="91425" anchor="t" anchorCtr="0"/>
          <a:lstStyle>
            <a:lvl1pPr algn="ctr">
              <a:lnSpc>
                <a:spcPct val="100000"/>
              </a:lnSpc>
              <a:spcBef>
                <a:spcPts val="0"/>
              </a:spcBef>
              <a:spcAft>
                <a:spcPts val="0"/>
              </a:spcAft>
              <a:buSzPct val="100000"/>
              <a:buNone/>
              <a:defRPr sz="2400"/>
            </a:lvl1pPr>
            <a:lvl2pPr algn="ctr">
              <a:lnSpc>
                <a:spcPct val="100000"/>
              </a:lnSpc>
              <a:spcBef>
                <a:spcPts val="0"/>
              </a:spcBef>
              <a:spcAft>
                <a:spcPts val="0"/>
              </a:spcAft>
              <a:buSzPct val="100000"/>
              <a:buNone/>
              <a:defRPr sz="2400"/>
            </a:lvl2pPr>
            <a:lvl3pPr algn="ctr">
              <a:lnSpc>
                <a:spcPct val="100000"/>
              </a:lnSpc>
              <a:spcBef>
                <a:spcPts val="0"/>
              </a:spcBef>
              <a:spcAft>
                <a:spcPts val="0"/>
              </a:spcAft>
              <a:buSzPct val="100000"/>
              <a:buNone/>
              <a:defRPr sz="2400"/>
            </a:lvl3pPr>
            <a:lvl4pPr algn="ctr">
              <a:lnSpc>
                <a:spcPct val="100000"/>
              </a:lnSpc>
              <a:spcBef>
                <a:spcPts val="0"/>
              </a:spcBef>
              <a:spcAft>
                <a:spcPts val="0"/>
              </a:spcAft>
              <a:buSzPct val="100000"/>
              <a:buNone/>
              <a:defRPr sz="2400"/>
            </a:lvl4pPr>
            <a:lvl5pPr algn="ctr">
              <a:lnSpc>
                <a:spcPct val="100000"/>
              </a:lnSpc>
              <a:spcBef>
                <a:spcPts val="0"/>
              </a:spcBef>
              <a:spcAft>
                <a:spcPts val="0"/>
              </a:spcAft>
              <a:buSzPct val="100000"/>
              <a:buNone/>
              <a:defRPr sz="2400"/>
            </a:lvl5pPr>
            <a:lvl6pPr algn="ctr">
              <a:lnSpc>
                <a:spcPct val="100000"/>
              </a:lnSpc>
              <a:spcBef>
                <a:spcPts val="0"/>
              </a:spcBef>
              <a:spcAft>
                <a:spcPts val="0"/>
              </a:spcAft>
              <a:buSzPct val="100000"/>
              <a:buNone/>
              <a:defRPr sz="2400"/>
            </a:lvl6pPr>
            <a:lvl7pPr algn="ctr">
              <a:lnSpc>
                <a:spcPct val="100000"/>
              </a:lnSpc>
              <a:spcBef>
                <a:spcPts val="0"/>
              </a:spcBef>
              <a:spcAft>
                <a:spcPts val="0"/>
              </a:spcAft>
              <a:buSzPct val="100000"/>
              <a:buNone/>
              <a:defRPr sz="2400"/>
            </a:lvl7pPr>
            <a:lvl8pPr algn="ctr">
              <a:lnSpc>
                <a:spcPct val="100000"/>
              </a:lnSpc>
              <a:spcBef>
                <a:spcPts val="0"/>
              </a:spcBef>
              <a:spcAft>
                <a:spcPts val="0"/>
              </a:spcAft>
              <a:buSzPct val="100000"/>
              <a:buNone/>
              <a:defRPr sz="2400"/>
            </a:lvl8pPr>
            <a:lvl9pPr algn="ctr">
              <a:lnSpc>
                <a:spcPct val="100000"/>
              </a:lnSpc>
              <a:spcBef>
                <a:spcPts val="0"/>
              </a:spcBef>
              <a:spcAft>
                <a:spcPts val="0"/>
              </a:spcAft>
              <a:buSzPct val="100000"/>
              <a:buNone/>
              <a:defRPr sz="24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11700" y="1167925"/>
            <a:ext cx="8520599" cy="1980000"/>
          </a:xfrm>
          <a:prstGeom prst="rect">
            <a:avLst/>
          </a:prstGeom>
        </p:spPr>
        <p:txBody>
          <a:bodyPr lIns="91425" tIns="91425" rIns="91425" bIns="91425" anchor="ctr" anchorCtr="0"/>
          <a:lstStyle>
            <a:lvl1pPr algn="ctr">
              <a:spcBef>
                <a:spcPts val="0"/>
              </a:spcBef>
              <a:buClr>
                <a:schemeClr val="dk1"/>
              </a:buClr>
              <a:buSzPct val="100000"/>
              <a:defRPr sz="11000">
                <a:solidFill>
                  <a:schemeClr val="dk1"/>
                </a:solidFill>
              </a:defRPr>
            </a:lvl1pPr>
            <a:lvl2pPr algn="ctr">
              <a:spcBef>
                <a:spcPts val="0"/>
              </a:spcBef>
              <a:buClr>
                <a:schemeClr val="dk1"/>
              </a:buClr>
              <a:buSzPct val="100000"/>
              <a:defRPr sz="11000">
                <a:solidFill>
                  <a:schemeClr val="dk1"/>
                </a:solidFill>
              </a:defRPr>
            </a:lvl2pPr>
            <a:lvl3pPr algn="ctr">
              <a:spcBef>
                <a:spcPts val="0"/>
              </a:spcBef>
              <a:buClr>
                <a:schemeClr val="dk1"/>
              </a:buClr>
              <a:buSzPct val="100000"/>
              <a:defRPr sz="11000">
                <a:solidFill>
                  <a:schemeClr val="dk1"/>
                </a:solidFill>
              </a:defRPr>
            </a:lvl3pPr>
            <a:lvl4pPr algn="ctr">
              <a:spcBef>
                <a:spcPts val="0"/>
              </a:spcBef>
              <a:buClr>
                <a:schemeClr val="dk1"/>
              </a:buClr>
              <a:buSzPct val="100000"/>
              <a:defRPr sz="11000">
                <a:solidFill>
                  <a:schemeClr val="dk1"/>
                </a:solidFill>
              </a:defRPr>
            </a:lvl4pPr>
            <a:lvl5pPr algn="ctr">
              <a:spcBef>
                <a:spcPts val="0"/>
              </a:spcBef>
              <a:buClr>
                <a:schemeClr val="dk1"/>
              </a:buClr>
              <a:buSzPct val="100000"/>
              <a:defRPr sz="11000">
                <a:solidFill>
                  <a:schemeClr val="dk1"/>
                </a:solidFill>
              </a:defRPr>
            </a:lvl5pPr>
            <a:lvl6pPr algn="ctr">
              <a:spcBef>
                <a:spcPts val="0"/>
              </a:spcBef>
              <a:buClr>
                <a:schemeClr val="dk1"/>
              </a:buClr>
              <a:buSzPct val="100000"/>
              <a:defRPr sz="11000">
                <a:solidFill>
                  <a:schemeClr val="dk1"/>
                </a:solidFill>
              </a:defRPr>
            </a:lvl6pPr>
            <a:lvl7pPr algn="ctr">
              <a:spcBef>
                <a:spcPts val="0"/>
              </a:spcBef>
              <a:buClr>
                <a:schemeClr val="dk1"/>
              </a:buClr>
              <a:buSzPct val="100000"/>
              <a:defRPr sz="11000">
                <a:solidFill>
                  <a:schemeClr val="dk1"/>
                </a:solidFill>
              </a:defRPr>
            </a:lvl7pPr>
            <a:lvl8pPr algn="ctr">
              <a:spcBef>
                <a:spcPts val="0"/>
              </a:spcBef>
              <a:buClr>
                <a:schemeClr val="dk1"/>
              </a:buClr>
              <a:buSzPct val="100000"/>
              <a:defRPr sz="11000">
                <a:solidFill>
                  <a:schemeClr val="dk1"/>
                </a:solidFill>
              </a:defRPr>
            </a:lvl8pPr>
            <a:lvl9pPr algn="ctr">
              <a:spcBef>
                <a:spcPts val="0"/>
              </a:spcBef>
              <a:buClr>
                <a:schemeClr val="dk1"/>
              </a:buClr>
              <a:buSzPct val="100000"/>
              <a:defRPr sz="11000">
                <a:solidFill>
                  <a:schemeClr val="dk1"/>
                </a:solidFill>
              </a:defRPr>
            </a:lvl9pPr>
          </a:lstStyle>
          <a:p>
            <a:endParaRPr/>
          </a:p>
        </p:txBody>
      </p:sp>
      <p:sp>
        <p:nvSpPr>
          <p:cNvPr id="47" name="Shape 47"/>
          <p:cNvSpPr txBox="1">
            <a:spLocks noGrp="1"/>
          </p:cNvSpPr>
          <p:nvPr>
            <p:ph type="body" idx="1"/>
          </p:nvPr>
        </p:nvSpPr>
        <p:spPr>
          <a:xfrm>
            <a:off x="311700" y="3224250"/>
            <a:ext cx="8520599"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2"/>
        <p:cNvGrpSpPr/>
        <p:nvPr/>
      </p:nvGrpSpPr>
      <p:grpSpPr>
        <a:xfrm>
          <a:off x="0" y="0"/>
          <a:ext cx="0" cy="0"/>
          <a:chOff x="0" y="0"/>
          <a:chExt cx="0" cy="0"/>
        </a:xfrm>
      </p:grpSpPr>
      <p:cxnSp>
        <p:nvCxnSpPr>
          <p:cNvPr id="63" name="Shape 63"/>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64" name="Shape 64"/>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65" name="Shape 65"/>
          <p:cNvGrpSpPr/>
          <p:nvPr/>
        </p:nvGrpSpPr>
        <p:grpSpPr>
          <a:xfrm>
            <a:off x="1004143" y="1022025"/>
            <a:ext cx="7136667" cy="152400"/>
            <a:chOff x="1346428" y="1011300"/>
            <a:chExt cx="6452100" cy="152400"/>
          </a:xfrm>
        </p:grpSpPr>
        <p:cxnSp>
          <p:nvCxnSpPr>
            <p:cNvPr id="66" name="Shape 66"/>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67" name="Shape 67"/>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68" name="Shape 68"/>
          <p:cNvGrpSpPr/>
          <p:nvPr/>
        </p:nvGrpSpPr>
        <p:grpSpPr>
          <a:xfrm>
            <a:off x="1004150" y="3969100"/>
            <a:ext cx="7136667" cy="152400"/>
            <a:chOff x="1346435" y="3969087"/>
            <a:chExt cx="6452100" cy="152400"/>
          </a:xfrm>
        </p:grpSpPr>
        <p:cxnSp>
          <p:nvCxnSpPr>
            <p:cNvPr id="69" name="Shape 69"/>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70" name="Shape 70"/>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71" name="Shape 71"/>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algn="ctr" rtl="0">
              <a:spcBef>
                <a:spcPts val="0"/>
              </a:spcBef>
              <a:buSzPct val="100000"/>
              <a:defRPr sz="5400"/>
            </a:lvl1pPr>
            <a:lvl2pPr algn="ctr" rtl="0">
              <a:spcBef>
                <a:spcPts val="0"/>
              </a:spcBef>
              <a:buSzPct val="100000"/>
              <a:defRPr sz="5400"/>
            </a:lvl2pPr>
            <a:lvl3pPr algn="ctr" rtl="0">
              <a:spcBef>
                <a:spcPts val="0"/>
              </a:spcBef>
              <a:buSzPct val="100000"/>
              <a:defRPr sz="5400"/>
            </a:lvl3pPr>
            <a:lvl4pPr algn="ctr" rtl="0">
              <a:spcBef>
                <a:spcPts val="0"/>
              </a:spcBef>
              <a:buSzPct val="100000"/>
              <a:defRPr sz="5400"/>
            </a:lvl4pPr>
            <a:lvl5pPr algn="ctr" rtl="0">
              <a:spcBef>
                <a:spcPts val="0"/>
              </a:spcBef>
              <a:buSzPct val="100000"/>
              <a:defRPr sz="5400"/>
            </a:lvl5pPr>
            <a:lvl6pPr algn="ctr" rtl="0">
              <a:spcBef>
                <a:spcPts val="0"/>
              </a:spcBef>
              <a:buSzPct val="100000"/>
              <a:defRPr sz="5400"/>
            </a:lvl6pPr>
            <a:lvl7pPr algn="ctr" rtl="0">
              <a:spcBef>
                <a:spcPts val="0"/>
              </a:spcBef>
              <a:buSzPct val="100000"/>
              <a:defRPr sz="5400"/>
            </a:lvl7pPr>
            <a:lvl8pPr algn="ctr" rtl="0">
              <a:spcBef>
                <a:spcPts val="0"/>
              </a:spcBef>
              <a:buSzPct val="100000"/>
              <a:defRPr sz="5400"/>
            </a:lvl8pPr>
            <a:lvl9pPr algn="ctr" rtl="0">
              <a:spcBef>
                <a:spcPts val="0"/>
              </a:spcBef>
              <a:buSzPct val="100000"/>
              <a:defRPr sz="5400"/>
            </a:lvl9pPr>
          </a:lstStyle>
          <a:p>
            <a:endParaRPr/>
          </a:p>
        </p:txBody>
      </p:sp>
      <p:sp>
        <p:nvSpPr>
          <p:cNvPr id="72" name="Shape 72"/>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400"/>
            </a:lvl1pPr>
            <a:lvl2pPr algn="ctr" rtl="0">
              <a:lnSpc>
                <a:spcPct val="100000"/>
              </a:lnSpc>
              <a:spcBef>
                <a:spcPts val="0"/>
              </a:spcBef>
              <a:spcAft>
                <a:spcPts val="0"/>
              </a:spcAft>
              <a:buSzPct val="100000"/>
              <a:buNone/>
              <a:defRPr sz="2400"/>
            </a:lvl2pPr>
            <a:lvl3pPr algn="ctr" rtl="0">
              <a:lnSpc>
                <a:spcPct val="100000"/>
              </a:lnSpc>
              <a:spcBef>
                <a:spcPts val="0"/>
              </a:spcBef>
              <a:spcAft>
                <a:spcPts val="0"/>
              </a:spcAft>
              <a:buSzPct val="100000"/>
              <a:buNone/>
              <a:defRPr sz="2400"/>
            </a:lvl3pPr>
            <a:lvl4pPr algn="ctr" rtl="0">
              <a:lnSpc>
                <a:spcPct val="100000"/>
              </a:lnSpc>
              <a:spcBef>
                <a:spcPts val="0"/>
              </a:spcBef>
              <a:spcAft>
                <a:spcPts val="0"/>
              </a:spcAft>
              <a:buSzPct val="100000"/>
              <a:buNone/>
              <a:defRPr sz="2400"/>
            </a:lvl4pPr>
            <a:lvl5pPr algn="ctr" rtl="0">
              <a:lnSpc>
                <a:spcPct val="100000"/>
              </a:lnSpc>
              <a:spcBef>
                <a:spcPts val="0"/>
              </a:spcBef>
              <a:spcAft>
                <a:spcPts val="0"/>
              </a:spcAft>
              <a:buSzPct val="100000"/>
              <a:buNone/>
              <a:defRPr sz="2400"/>
            </a:lvl5pPr>
            <a:lvl6pPr algn="ctr" rtl="0">
              <a:lnSpc>
                <a:spcPct val="100000"/>
              </a:lnSpc>
              <a:spcBef>
                <a:spcPts val="0"/>
              </a:spcBef>
              <a:spcAft>
                <a:spcPts val="0"/>
              </a:spcAft>
              <a:buSzPct val="100000"/>
              <a:buNone/>
              <a:defRPr sz="2400"/>
            </a:lvl6pPr>
            <a:lvl7pPr algn="ctr" rtl="0">
              <a:lnSpc>
                <a:spcPct val="100000"/>
              </a:lnSpc>
              <a:spcBef>
                <a:spcPts val="0"/>
              </a:spcBef>
              <a:spcAft>
                <a:spcPts val="0"/>
              </a:spcAft>
              <a:buSzPct val="100000"/>
              <a:buNone/>
              <a:defRPr sz="2400"/>
            </a:lvl7pPr>
            <a:lvl8pPr algn="ctr" rtl="0">
              <a:lnSpc>
                <a:spcPct val="100000"/>
              </a:lnSpc>
              <a:spcBef>
                <a:spcPts val="0"/>
              </a:spcBef>
              <a:spcAft>
                <a:spcPts val="0"/>
              </a:spcAft>
              <a:buSzPct val="100000"/>
              <a:buNone/>
              <a:defRPr sz="2400"/>
            </a:lvl8pPr>
            <a:lvl9pPr algn="ctr" rtl="0">
              <a:lnSpc>
                <a:spcPct val="100000"/>
              </a:lnSpc>
              <a:spcBef>
                <a:spcPts val="0"/>
              </a:spcBef>
              <a:spcAft>
                <a:spcPts val="0"/>
              </a:spcAft>
              <a:buSzPct val="100000"/>
              <a:buNone/>
              <a:defRPr sz="2400"/>
            </a:lvl9pPr>
          </a:lstStyle>
          <a:p>
            <a:endParaRPr/>
          </a:p>
        </p:txBody>
      </p:sp>
      <p:sp>
        <p:nvSpPr>
          <p:cNvPr id="73" name="Shape 7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74"/>
        <p:cNvGrpSpPr/>
        <p:nvPr/>
      </p:nvGrpSpPr>
      <p:grpSpPr>
        <a:xfrm>
          <a:off x="0" y="0"/>
          <a:ext cx="0" cy="0"/>
          <a:chOff x="0" y="0"/>
          <a:chExt cx="0" cy="0"/>
        </a:xfrm>
      </p:grpSpPr>
      <p:sp>
        <p:nvSpPr>
          <p:cNvPr id="75" name="Shape 75"/>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76" name="Shape 76"/>
          <p:cNvSpPr txBox="1">
            <a:spLocks noGrp="1"/>
          </p:cNvSpPr>
          <p:nvPr>
            <p:ph type="title"/>
          </p:nvPr>
        </p:nvSpPr>
        <p:spPr>
          <a:xfrm>
            <a:off x="311700" y="814800"/>
            <a:ext cx="8571300" cy="942000"/>
          </a:xfrm>
          <a:prstGeom prst="rect">
            <a:avLst/>
          </a:prstGeom>
        </p:spPr>
        <p:txBody>
          <a:bodyPr lIns="91425" tIns="91425" rIns="91425" b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77" name="Shape 7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8"/>
        <p:cNvGrpSpPr/>
        <p:nvPr/>
      </p:nvGrpSpPr>
      <p:grpSpPr>
        <a:xfrm>
          <a:off x="0" y="0"/>
          <a:ext cx="0" cy="0"/>
          <a:chOff x="0" y="0"/>
          <a:chExt cx="0" cy="0"/>
        </a:xfrm>
      </p:grpSpPr>
      <p:sp>
        <p:nvSpPr>
          <p:cNvPr id="79" name="Shape 79"/>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80" name="Shape 80"/>
          <p:cNvSpPr txBox="1">
            <a:spLocks noGrp="1"/>
          </p:cNvSpPr>
          <p:nvPr>
            <p:ph type="title"/>
          </p:nvPr>
        </p:nvSpPr>
        <p:spPr>
          <a:xfrm>
            <a:off x="311700" y="445025"/>
            <a:ext cx="8520599" cy="707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599" cy="707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86" name="Shape 86"/>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87" name="Shape 8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599" cy="707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93" name="Shape 9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94" name="Shape 9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90250" y="526350"/>
            <a:ext cx="5613599" cy="4090800"/>
          </a:xfrm>
          <a:prstGeom prst="rect">
            <a:avLst/>
          </a:prstGeom>
        </p:spPr>
        <p:txBody>
          <a:bodyPr lIns="91425" tIns="91425" rIns="91425" bIns="91425" anchor="ctr" anchorCtr="0"/>
          <a:lstStyle>
            <a:lvl1pPr rtl="0">
              <a:spcBef>
                <a:spcPts val="0"/>
              </a:spcBef>
              <a:buClr>
                <a:schemeClr val="dk2"/>
              </a:buClr>
              <a:buSzPct val="100000"/>
              <a:defRPr sz="5400" b="0">
                <a:solidFill>
                  <a:schemeClr val="dk2"/>
                </a:solidFill>
              </a:defRPr>
            </a:lvl1pPr>
            <a:lvl2pPr rtl="0">
              <a:spcBef>
                <a:spcPts val="0"/>
              </a:spcBef>
              <a:buClr>
                <a:schemeClr val="dk2"/>
              </a:buClr>
              <a:buSzPct val="100000"/>
              <a:defRPr sz="5400" b="0">
                <a:solidFill>
                  <a:schemeClr val="dk2"/>
                </a:solidFill>
              </a:defRPr>
            </a:lvl2pPr>
            <a:lvl3pPr rtl="0">
              <a:spcBef>
                <a:spcPts val="0"/>
              </a:spcBef>
              <a:buClr>
                <a:schemeClr val="dk2"/>
              </a:buClr>
              <a:buSzPct val="100000"/>
              <a:defRPr sz="5400" b="0">
                <a:solidFill>
                  <a:schemeClr val="dk2"/>
                </a:solidFill>
              </a:defRPr>
            </a:lvl3pPr>
            <a:lvl4pPr rtl="0">
              <a:spcBef>
                <a:spcPts val="0"/>
              </a:spcBef>
              <a:buClr>
                <a:schemeClr val="dk2"/>
              </a:buClr>
              <a:buSzPct val="100000"/>
              <a:defRPr sz="5400" b="0">
                <a:solidFill>
                  <a:schemeClr val="dk2"/>
                </a:solidFill>
              </a:defRPr>
            </a:lvl4pPr>
            <a:lvl5pPr rtl="0">
              <a:spcBef>
                <a:spcPts val="0"/>
              </a:spcBef>
              <a:buClr>
                <a:schemeClr val="dk2"/>
              </a:buClr>
              <a:buSzPct val="100000"/>
              <a:defRPr sz="5400" b="0">
                <a:solidFill>
                  <a:schemeClr val="dk2"/>
                </a:solidFill>
              </a:defRPr>
            </a:lvl5pPr>
            <a:lvl6pPr rtl="0">
              <a:spcBef>
                <a:spcPts val="0"/>
              </a:spcBef>
              <a:buClr>
                <a:schemeClr val="dk2"/>
              </a:buClr>
              <a:buSzPct val="100000"/>
              <a:defRPr sz="5400" b="0">
                <a:solidFill>
                  <a:schemeClr val="dk2"/>
                </a:solidFill>
              </a:defRPr>
            </a:lvl6pPr>
            <a:lvl7pPr rtl="0">
              <a:spcBef>
                <a:spcPts val="0"/>
              </a:spcBef>
              <a:buClr>
                <a:schemeClr val="dk2"/>
              </a:buClr>
              <a:buSzPct val="100000"/>
              <a:defRPr sz="5400" b="0">
                <a:solidFill>
                  <a:schemeClr val="dk2"/>
                </a:solidFill>
              </a:defRPr>
            </a:lvl7pPr>
            <a:lvl8pPr rtl="0">
              <a:spcBef>
                <a:spcPts val="0"/>
              </a:spcBef>
              <a:buClr>
                <a:schemeClr val="dk2"/>
              </a:buClr>
              <a:buSzPct val="100000"/>
              <a:defRPr sz="5400" b="0">
                <a:solidFill>
                  <a:schemeClr val="dk2"/>
                </a:solidFill>
              </a:defRPr>
            </a:lvl8pPr>
            <a:lvl9pPr rtl="0">
              <a:spcBef>
                <a:spcPts val="0"/>
              </a:spcBef>
              <a:buClr>
                <a:schemeClr val="dk2"/>
              </a:buClr>
              <a:buSzPct val="100000"/>
              <a:defRPr sz="5400" b="0">
                <a:solidFill>
                  <a:schemeClr val="dk2"/>
                </a:solidFill>
              </a:defRPr>
            </a:lvl9pPr>
          </a:lstStyle>
          <a:p>
            <a:endParaRPr/>
          </a:p>
        </p:txBody>
      </p:sp>
      <p:sp>
        <p:nvSpPr>
          <p:cNvPr id="97" name="Shape 9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8"/>
        <p:cNvGrpSpPr/>
        <p:nvPr/>
      </p:nvGrpSpPr>
      <p:grpSpPr>
        <a:xfrm>
          <a:off x="0" y="0"/>
          <a:ext cx="0" cy="0"/>
          <a:chOff x="0" y="0"/>
          <a:chExt cx="0" cy="0"/>
        </a:xfrm>
      </p:grpSpPr>
      <p:sp>
        <p:nvSpPr>
          <p:cNvPr id="99" name="Shape 99"/>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cxnSp>
        <p:nvCxnSpPr>
          <p:cNvPr id="100" name="Shape 10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01" name="Shape 101"/>
          <p:cNvSpPr txBox="1">
            <a:spLocks noGrp="1"/>
          </p:cNvSpPr>
          <p:nvPr>
            <p:ph type="title"/>
          </p:nvPr>
        </p:nvSpPr>
        <p:spPr>
          <a:xfrm>
            <a:off x="265500" y="1039675"/>
            <a:ext cx="4045199" cy="16758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102" name="Shape 102"/>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103" name="Shape 10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a:endParaRPr/>
          </a:p>
        </p:txBody>
      </p:sp>
      <p:sp>
        <p:nvSpPr>
          <p:cNvPr id="104" name="Shape 10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480550"/>
            <a:ext cx="8114399" cy="2445899"/>
          </a:xfrm>
          <a:prstGeom prst="rect">
            <a:avLst/>
          </a:prstGeom>
        </p:spPr>
        <p:txBody>
          <a:bodyPr lIns="91425" tIns="91425" rIns="91425" bIns="91425" anchor="b" anchorCtr="0"/>
          <a:lstStyle>
            <a:lvl1pPr>
              <a:spcBef>
                <a:spcPts val="0"/>
              </a:spcBef>
              <a:buClr>
                <a:schemeClr val="lt1"/>
              </a:buClr>
              <a:buSzPct val="100000"/>
              <a:defRPr sz="6800">
                <a:solidFill>
                  <a:schemeClr val="lt1"/>
                </a:solidFill>
              </a:defRPr>
            </a:lvl1pPr>
            <a:lvl2pPr>
              <a:spcBef>
                <a:spcPts val="0"/>
              </a:spcBef>
              <a:buClr>
                <a:schemeClr val="lt1"/>
              </a:buClr>
              <a:buSzPct val="100000"/>
              <a:defRPr sz="6800">
                <a:solidFill>
                  <a:schemeClr val="lt1"/>
                </a:solidFill>
              </a:defRPr>
            </a:lvl2pPr>
            <a:lvl3pPr>
              <a:spcBef>
                <a:spcPts val="0"/>
              </a:spcBef>
              <a:buClr>
                <a:schemeClr val="lt1"/>
              </a:buClr>
              <a:buSzPct val="100000"/>
              <a:defRPr sz="6800">
                <a:solidFill>
                  <a:schemeClr val="lt1"/>
                </a:solidFill>
              </a:defRPr>
            </a:lvl3pPr>
            <a:lvl4pPr>
              <a:spcBef>
                <a:spcPts val="0"/>
              </a:spcBef>
              <a:buClr>
                <a:schemeClr val="lt1"/>
              </a:buClr>
              <a:buSzPct val="100000"/>
              <a:defRPr sz="6800">
                <a:solidFill>
                  <a:schemeClr val="lt1"/>
                </a:solidFill>
              </a:defRPr>
            </a:lvl4pPr>
            <a:lvl5pPr>
              <a:spcBef>
                <a:spcPts val="0"/>
              </a:spcBef>
              <a:buClr>
                <a:schemeClr val="lt1"/>
              </a:buClr>
              <a:buSzPct val="100000"/>
              <a:defRPr sz="6800">
                <a:solidFill>
                  <a:schemeClr val="lt1"/>
                </a:solidFill>
              </a:defRPr>
            </a:lvl5pPr>
            <a:lvl6pPr>
              <a:spcBef>
                <a:spcPts val="0"/>
              </a:spcBef>
              <a:buClr>
                <a:schemeClr val="lt1"/>
              </a:buClr>
              <a:buSzPct val="100000"/>
              <a:defRPr sz="6800">
                <a:solidFill>
                  <a:schemeClr val="lt1"/>
                </a:solidFill>
              </a:defRPr>
            </a:lvl6pPr>
            <a:lvl7pPr>
              <a:spcBef>
                <a:spcPts val="0"/>
              </a:spcBef>
              <a:buClr>
                <a:schemeClr val="lt1"/>
              </a:buClr>
              <a:buSzPct val="100000"/>
              <a:defRPr sz="6800">
                <a:solidFill>
                  <a:schemeClr val="lt1"/>
                </a:solidFill>
              </a:defRPr>
            </a:lvl7pPr>
            <a:lvl8pPr>
              <a:spcBef>
                <a:spcPts val="0"/>
              </a:spcBef>
              <a:buClr>
                <a:schemeClr val="lt1"/>
              </a:buClr>
              <a:buSzPct val="100000"/>
              <a:defRPr sz="6800">
                <a:solidFill>
                  <a:schemeClr val="lt1"/>
                </a:solidFill>
              </a:defRPr>
            </a:lvl8pPr>
            <a:lvl9pPr>
              <a:spcBef>
                <a:spcPts val="0"/>
              </a:spcBef>
              <a:buClr>
                <a:schemeClr val="lt1"/>
              </a:buClr>
              <a:buSzPct val="100000"/>
              <a:defRPr sz="6800">
                <a:solidFill>
                  <a:schemeClr val="lt1"/>
                </a:solidFill>
              </a:defRPr>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rt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107" name="Shape 10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08"/>
        <p:cNvGrpSpPr/>
        <p:nvPr/>
      </p:nvGrpSpPr>
      <p:grpSpPr>
        <a:xfrm>
          <a:off x="0" y="0"/>
          <a:ext cx="0" cy="0"/>
          <a:chOff x="0" y="0"/>
          <a:chExt cx="0" cy="0"/>
        </a:xfrm>
      </p:grpSpPr>
      <p:sp>
        <p:nvSpPr>
          <p:cNvPr id="109" name="Shape 109"/>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10" name="Shape 110"/>
          <p:cNvSpPr txBox="1">
            <a:spLocks noGrp="1"/>
          </p:cNvSpPr>
          <p:nvPr>
            <p:ph type="title"/>
          </p:nvPr>
        </p:nvSpPr>
        <p:spPr>
          <a:xfrm>
            <a:off x="311700" y="1304850"/>
            <a:ext cx="8520599" cy="1538399"/>
          </a:xfrm>
          <a:prstGeom prst="rect">
            <a:avLst/>
          </a:prstGeom>
        </p:spPr>
        <p:txBody>
          <a:bodyPr lIns="91425" tIns="91425" rIns="91425" bIns="91425" anchor="ctr" anchorCtr="0"/>
          <a:lstStyle>
            <a:lvl1pPr algn="ctr" rtl="0">
              <a:spcBef>
                <a:spcPts val="0"/>
              </a:spcBef>
              <a:buClr>
                <a:schemeClr val="accent3"/>
              </a:buClr>
              <a:buSzPct val="100000"/>
              <a:defRPr sz="13000">
                <a:solidFill>
                  <a:schemeClr val="accent3"/>
                </a:solidFill>
              </a:defRPr>
            </a:lvl1pPr>
            <a:lvl2pPr algn="ctr" rtl="0">
              <a:spcBef>
                <a:spcPts val="0"/>
              </a:spcBef>
              <a:buClr>
                <a:schemeClr val="accent3"/>
              </a:buClr>
              <a:buSzPct val="100000"/>
              <a:defRPr sz="13000">
                <a:solidFill>
                  <a:schemeClr val="accent3"/>
                </a:solidFill>
              </a:defRPr>
            </a:lvl2pPr>
            <a:lvl3pPr algn="ctr" rtl="0">
              <a:spcBef>
                <a:spcPts val="0"/>
              </a:spcBef>
              <a:buClr>
                <a:schemeClr val="accent3"/>
              </a:buClr>
              <a:buSzPct val="100000"/>
              <a:defRPr sz="13000">
                <a:solidFill>
                  <a:schemeClr val="accent3"/>
                </a:solidFill>
              </a:defRPr>
            </a:lvl3pPr>
            <a:lvl4pPr algn="ctr" rtl="0">
              <a:spcBef>
                <a:spcPts val="0"/>
              </a:spcBef>
              <a:buClr>
                <a:schemeClr val="accent3"/>
              </a:buClr>
              <a:buSzPct val="100000"/>
              <a:defRPr sz="13000">
                <a:solidFill>
                  <a:schemeClr val="accent3"/>
                </a:solidFill>
              </a:defRPr>
            </a:lvl4pPr>
            <a:lvl5pPr algn="ctr" rtl="0">
              <a:spcBef>
                <a:spcPts val="0"/>
              </a:spcBef>
              <a:buClr>
                <a:schemeClr val="accent3"/>
              </a:buClr>
              <a:buSzPct val="100000"/>
              <a:defRPr sz="13000">
                <a:solidFill>
                  <a:schemeClr val="accent3"/>
                </a:solidFill>
              </a:defRPr>
            </a:lvl5pPr>
            <a:lvl6pPr algn="ctr" rtl="0">
              <a:spcBef>
                <a:spcPts val="0"/>
              </a:spcBef>
              <a:buClr>
                <a:schemeClr val="accent3"/>
              </a:buClr>
              <a:buSzPct val="100000"/>
              <a:defRPr sz="13000">
                <a:solidFill>
                  <a:schemeClr val="accent3"/>
                </a:solidFill>
              </a:defRPr>
            </a:lvl6pPr>
            <a:lvl7pPr algn="ctr" rtl="0">
              <a:spcBef>
                <a:spcPts val="0"/>
              </a:spcBef>
              <a:buClr>
                <a:schemeClr val="accent3"/>
              </a:buClr>
              <a:buSzPct val="100000"/>
              <a:defRPr sz="13000">
                <a:solidFill>
                  <a:schemeClr val="accent3"/>
                </a:solidFill>
              </a:defRPr>
            </a:lvl7pPr>
            <a:lvl8pPr algn="ctr" rtl="0">
              <a:spcBef>
                <a:spcPts val="0"/>
              </a:spcBef>
              <a:buClr>
                <a:schemeClr val="accent3"/>
              </a:buClr>
              <a:buSzPct val="100000"/>
              <a:defRPr sz="13000">
                <a:solidFill>
                  <a:schemeClr val="accent3"/>
                </a:solidFill>
              </a:defRPr>
            </a:lvl8pPr>
            <a:lvl9pPr algn="ctr" rtl="0">
              <a:spcBef>
                <a:spcPts val="0"/>
              </a:spcBef>
              <a:buClr>
                <a:schemeClr val="accent3"/>
              </a:buClr>
              <a:buSzPct val="100000"/>
              <a:defRPr sz="13000">
                <a:solidFill>
                  <a:schemeClr val="accent3"/>
                </a:solidFill>
              </a:defRPr>
            </a:lvl9pPr>
          </a:lstStyle>
          <a:p>
            <a:endParaRPr/>
          </a:p>
        </p:txBody>
      </p:sp>
      <p:sp>
        <p:nvSpPr>
          <p:cNvPr id="111" name="Shape 111"/>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112" name="Shape 1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rtl="0">
              <a:spcBef>
                <a:spcPts val="0"/>
              </a:spcBef>
              <a:buSzPct val="100000"/>
              <a:defRPr sz="5200"/>
            </a:lvl1pPr>
            <a:lvl2pPr algn="ctr" rtl="0">
              <a:spcBef>
                <a:spcPts val="0"/>
              </a:spcBef>
              <a:buSzPct val="100000"/>
              <a:defRPr sz="5200"/>
            </a:lvl2pPr>
            <a:lvl3pPr algn="ctr" rtl="0">
              <a:spcBef>
                <a:spcPts val="0"/>
              </a:spcBef>
              <a:buSzPct val="100000"/>
              <a:defRPr sz="5200"/>
            </a:lvl3pPr>
            <a:lvl4pPr algn="ctr" rtl="0">
              <a:spcBef>
                <a:spcPts val="0"/>
              </a:spcBef>
              <a:buSzPct val="100000"/>
              <a:defRPr sz="5200"/>
            </a:lvl4pPr>
            <a:lvl5pPr algn="ctr" rtl="0">
              <a:spcBef>
                <a:spcPts val="0"/>
              </a:spcBef>
              <a:buSzPct val="100000"/>
              <a:defRPr sz="5200"/>
            </a:lvl5pPr>
            <a:lvl6pPr algn="ctr" rtl="0">
              <a:spcBef>
                <a:spcPts val="0"/>
              </a:spcBef>
              <a:buSzPct val="100000"/>
              <a:defRPr sz="5200"/>
            </a:lvl6pPr>
            <a:lvl7pPr algn="ctr" rtl="0">
              <a:spcBef>
                <a:spcPts val="0"/>
              </a:spcBef>
              <a:buSzPct val="100000"/>
              <a:defRPr sz="5200"/>
            </a:lvl7pPr>
            <a:lvl8pPr algn="ctr" rtl="0">
              <a:spcBef>
                <a:spcPts val="0"/>
              </a:spcBef>
              <a:buSzPct val="100000"/>
              <a:defRPr sz="5200"/>
            </a:lvl8pPr>
            <a:lvl9pPr algn="ctr" rtl="0">
              <a:spcBef>
                <a:spcPts val="0"/>
              </a:spcBef>
              <a:buSzPct val="100000"/>
              <a:defRPr sz="5200"/>
            </a:lvl9pPr>
          </a:lstStyle>
          <a:p>
            <a:endParaRPr/>
          </a:p>
        </p:txBody>
      </p:sp>
      <p:sp>
        <p:nvSpPr>
          <p:cNvPr id="140" name="Shape 14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800"/>
            </a:lvl1pPr>
            <a:lvl2pPr algn="ctr" rtl="0">
              <a:lnSpc>
                <a:spcPct val="100000"/>
              </a:lnSpc>
              <a:spcBef>
                <a:spcPts val="0"/>
              </a:spcBef>
              <a:spcAft>
                <a:spcPts val="0"/>
              </a:spcAft>
              <a:buSzPct val="100000"/>
              <a:buNone/>
              <a:defRPr sz="2800"/>
            </a:lvl2pPr>
            <a:lvl3pPr algn="ctr" rtl="0">
              <a:lnSpc>
                <a:spcPct val="100000"/>
              </a:lnSpc>
              <a:spcBef>
                <a:spcPts val="0"/>
              </a:spcBef>
              <a:spcAft>
                <a:spcPts val="0"/>
              </a:spcAft>
              <a:buSzPct val="100000"/>
              <a:buNone/>
              <a:defRPr sz="2800"/>
            </a:lvl3pPr>
            <a:lvl4pPr algn="ctr" rtl="0">
              <a:lnSpc>
                <a:spcPct val="100000"/>
              </a:lnSpc>
              <a:spcBef>
                <a:spcPts val="0"/>
              </a:spcBef>
              <a:spcAft>
                <a:spcPts val="0"/>
              </a:spcAft>
              <a:buSzPct val="100000"/>
              <a:buNone/>
              <a:defRPr sz="2800"/>
            </a:lvl4pPr>
            <a:lvl5pPr algn="ctr" rtl="0">
              <a:lnSpc>
                <a:spcPct val="100000"/>
              </a:lnSpc>
              <a:spcBef>
                <a:spcPts val="0"/>
              </a:spcBef>
              <a:spcAft>
                <a:spcPts val="0"/>
              </a:spcAft>
              <a:buSzPct val="100000"/>
              <a:buNone/>
              <a:defRPr sz="2800"/>
            </a:lvl5pPr>
            <a:lvl6pPr algn="ctr" rtl="0">
              <a:lnSpc>
                <a:spcPct val="100000"/>
              </a:lnSpc>
              <a:spcBef>
                <a:spcPts val="0"/>
              </a:spcBef>
              <a:spcAft>
                <a:spcPts val="0"/>
              </a:spcAft>
              <a:buSzPct val="100000"/>
              <a:buNone/>
              <a:defRPr sz="2800"/>
            </a:lvl6pPr>
            <a:lvl7pPr algn="ctr" rtl="0">
              <a:lnSpc>
                <a:spcPct val="100000"/>
              </a:lnSpc>
              <a:spcBef>
                <a:spcPts val="0"/>
              </a:spcBef>
              <a:spcAft>
                <a:spcPts val="0"/>
              </a:spcAft>
              <a:buSzPct val="100000"/>
              <a:buNone/>
              <a:defRPr sz="2800"/>
            </a:lvl7pPr>
            <a:lvl8pPr algn="ctr" rtl="0">
              <a:lnSpc>
                <a:spcPct val="100000"/>
              </a:lnSpc>
              <a:spcBef>
                <a:spcPts val="0"/>
              </a:spcBef>
              <a:spcAft>
                <a:spcPts val="0"/>
              </a:spcAft>
              <a:buSzPct val="100000"/>
              <a:buNone/>
              <a:defRPr sz="2800"/>
            </a:lvl8pPr>
            <a:lvl9pPr algn="ctr" rtl="0">
              <a:lnSpc>
                <a:spcPct val="100000"/>
              </a:lnSpc>
              <a:spcBef>
                <a:spcPts val="0"/>
              </a:spcBef>
              <a:spcAft>
                <a:spcPts val="0"/>
              </a:spcAft>
              <a:buSzPct val="100000"/>
              <a:buNone/>
              <a:defRPr sz="2800"/>
            </a:lvl9pPr>
          </a:lstStyle>
          <a:p>
            <a:endParaRPr/>
          </a:p>
        </p:txBody>
      </p:sp>
      <p:sp>
        <p:nvSpPr>
          <p:cNvPr id="141" name="Shape 1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144" name="Shape 1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152" name="Shape 15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153" name="Shape 15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6" name="Shape 15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159" name="Shape 15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160" name="Shape 16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90250" y="450150"/>
            <a:ext cx="6367800" cy="4090800"/>
          </a:xfrm>
          <a:prstGeom prst="rect">
            <a:avLst/>
          </a:prstGeom>
        </p:spPr>
        <p:txBody>
          <a:bodyPr lIns="91425" tIns="91425" rIns="91425" bIns="91425" anchor="ctr" anchorCtr="0"/>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a:endParaRPr/>
          </a:p>
        </p:txBody>
      </p:sp>
      <p:sp>
        <p:nvSpPr>
          <p:cNvPr id="163" name="Shape 16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64"/>
        <p:cNvGrpSpPr/>
        <p:nvPr/>
      </p:nvGrpSpPr>
      <p:grpSpPr>
        <a:xfrm>
          <a:off x="0" y="0"/>
          <a:ext cx="0" cy="0"/>
          <a:chOff x="0" y="0"/>
          <a:chExt cx="0" cy="0"/>
        </a:xfrm>
      </p:grpSpPr>
      <p:sp>
        <p:nvSpPr>
          <p:cNvPr id="165" name="Shape 16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166" name="Shape 16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167" name="Shape 16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168" name="Shape 16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9" name="Shape 16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172" name="Shape 17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rtl="0">
              <a:spcBef>
                <a:spcPts val="0"/>
              </a:spcBef>
              <a:buSzPct val="100000"/>
              <a:defRPr sz="12000"/>
            </a:lvl1pPr>
            <a:lvl2pPr algn="ctr" rtl="0">
              <a:spcBef>
                <a:spcPts val="0"/>
              </a:spcBef>
              <a:buSzPct val="100000"/>
              <a:defRPr sz="12000"/>
            </a:lvl2pPr>
            <a:lvl3pPr algn="ctr" rtl="0">
              <a:spcBef>
                <a:spcPts val="0"/>
              </a:spcBef>
              <a:buSzPct val="100000"/>
              <a:defRPr sz="12000"/>
            </a:lvl3pPr>
            <a:lvl4pPr algn="ctr" rtl="0">
              <a:spcBef>
                <a:spcPts val="0"/>
              </a:spcBef>
              <a:buSzPct val="100000"/>
              <a:defRPr sz="12000"/>
            </a:lvl4pPr>
            <a:lvl5pPr algn="ctr" rtl="0">
              <a:spcBef>
                <a:spcPts val="0"/>
              </a:spcBef>
              <a:buSzPct val="100000"/>
              <a:defRPr sz="12000"/>
            </a:lvl5pPr>
            <a:lvl6pPr algn="ctr" rtl="0">
              <a:spcBef>
                <a:spcPts val="0"/>
              </a:spcBef>
              <a:buSzPct val="100000"/>
              <a:defRPr sz="12000"/>
            </a:lvl6pPr>
            <a:lvl7pPr algn="ctr" rtl="0">
              <a:spcBef>
                <a:spcPts val="0"/>
              </a:spcBef>
              <a:buSzPct val="100000"/>
              <a:defRPr sz="12000"/>
            </a:lvl7pPr>
            <a:lvl8pPr algn="ctr" rtl="0">
              <a:spcBef>
                <a:spcPts val="0"/>
              </a:spcBef>
              <a:buSzPct val="100000"/>
              <a:defRPr sz="12000"/>
            </a:lvl8pPr>
            <a:lvl9pPr algn="ctr" rtl="0">
              <a:spcBef>
                <a:spcPts val="0"/>
              </a:spcBef>
              <a:buSzPct val="100000"/>
              <a:defRPr sz="12000"/>
            </a:lvl9pPr>
          </a:lstStyle>
          <a:p>
            <a:endParaRPr/>
          </a:p>
        </p:txBody>
      </p:sp>
      <p:sp>
        <p:nvSpPr>
          <p:cNvPr id="175" name="Shape 17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176" name="Shape 17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7"/>
        <p:cNvGrpSpPr/>
        <p:nvPr/>
      </p:nvGrpSpPr>
      <p:grpSpPr>
        <a:xfrm>
          <a:off x="0" y="0"/>
          <a:ext cx="0" cy="0"/>
          <a:chOff x="0" y="0"/>
          <a:chExt cx="0" cy="0"/>
        </a:xfrm>
      </p:grpSpPr>
      <p:sp>
        <p:nvSpPr>
          <p:cNvPr id="178" name="Shape 17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3"/>
        <p:cNvGrpSpPr/>
        <p:nvPr/>
      </p:nvGrpSpPr>
      <p:grpSpPr>
        <a:xfrm>
          <a:off x="0" y="0"/>
          <a:ext cx="0" cy="0"/>
          <a:chOff x="0" y="0"/>
          <a:chExt cx="0" cy="0"/>
        </a:xfrm>
      </p:grpSpPr>
      <p:sp>
        <p:nvSpPr>
          <p:cNvPr id="204" name="Shape 204"/>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205" name="Shape 205"/>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a:spcBef>
                <a:spcPts val="0"/>
              </a:spcBef>
              <a:buNone/>
            </a:pPr>
            <a:endParaRPr/>
          </a:p>
        </p:txBody>
      </p:sp>
      <p:sp>
        <p:nvSpPr>
          <p:cNvPr id="206" name="Shape 206"/>
          <p:cNvSpPr txBox="1">
            <a:spLocks noGrp="1"/>
          </p:cNvSpPr>
          <p:nvPr>
            <p:ph type="ctrTitle"/>
          </p:nvPr>
        </p:nvSpPr>
        <p:spPr>
          <a:xfrm>
            <a:off x="390525" y="1819275"/>
            <a:ext cx="8222100" cy="933599"/>
          </a:xfrm>
          <a:prstGeom prst="rect">
            <a:avLst/>
          </a:prstGeom>
        </p:spPr>
        <p:txBody>
          <a:bodyPr lIns="91425" tIns="91425" rIns="91425" bIns="91425" anchor="b" anchorCtr="0"/>
          <a:lstStyle>
            <a:lvl1pPr rtl="0">
              <a:spcBef>
                <a:spcPts val="0"/>
              </a:spcBef>
              <a:buSzPct val="100000"/>
              <a:defRPr sz="4800"/>
            </a:lvl1pPr>
            <a:lvl2pPr rtl="0">
              <a:spcBef>
                <a:spcPts val="0"/>
              </a:spcBef>
              <a:buSzPct val="100000"/>
              <a:defRPr sz="4800"/>
            </a:lvl2pPr>
            <a:lvl3pPr rtl="0">
              <a:spcBef>
                <a:spcPts val="0"/>
              </a:spcBef>
              <a:buSzPct val="100000"/>
              <a:defRPr sz="4800"/>
            </a:lvl3pPr>
            <a:lvl4pPr rtl="0">
              <a:spcBef>
                <a:spcPts val="0"/>
              </a:spcBef>
              <a:buSzPct val="100000"/>
              <a:defRPr sz="4800"/>
            </a:lvl4pPr>
            <a:lvl5pPr rtl="0">
              <a:spcBef>
                <a:spcPts val="0"/>
              </a:spcBef>
              <a:buSzPct val="100000"/>
              <a:defRPr sz="4800"/>
            </a:lvl5pPr>
            <a:lvl6pPr rtl="0">
              <a:spcBef>
                <a:spcPts val="0"/>
              </a:spcBef>
              <a:buSzPct val="100000"/>
              <a:defRPr sz="4800"/>
            </a:lvl6pPr>
            <a:lvl7pPr rtl="0">
              <a:spcBef>
                <a:spcPts val="0"/>
              </a:spcBef>
              <a:buSzPct val="100000"/>
              <a:defRPr sz="4800"/>
            </a:lvl7pPr>
            <a:lvl8pPr rtl="0">
              <a:spcBef>
                <a:spcPts val="0"/>
              </a:spcBef>
              <a:buSzPct val="100000"/>
              <a:defRPr sz="4800"/>
            </a:lvl8pPr>
            <a:lvl9pPr rtl="0">
              <a:spcBef>
                <a:spcPts val="0"/>
              </a:spcBef>
              <a:buSzPct val="100000"/>
              <a:defRPr sz="4800"/>
            </a:lvl9pPr>
          </a:lstStyle>
          <a:p>
            <a:endParaRPr/>
          </a:p>
        </p:txBody>
      </p:sp>
      <p:sp>
        <p:nvSpPr>
          <p:cNvPr id="207" name="Shape 207"/>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rtl="0">
              <a:lnSpc>
                <a:spcPct val="100000"/>
              </a:lnSpc>
              <a:spcBef>
                <a:spcPts val="0"/>
              </a:spcBef>
              <a:spcAft>
                <a:spcPts val="0"/>
              </a:spcAft>
              <a:buClr>
                <a:schemeClr val="lt1"/>
              </a:buClr>
              <a:buNone/>
              <a:defRPr>
                <a:solidFill>
                  <a:schemeClr val="lt1"/>
                </a:solidFill>
              </a:defRPr>
            </a:lvl1pPr>
            <a:lvl2pPr rtl="0">
              <a:lnSpc>
                <a:spcPct val="100000"/>
              </a:lnSpc>
              <a:spcBef>
                <a:spcPts val="0"/>
              </a:spcBef>
              <a:spcAft>
                <a:spcPts val="0"/>
              </a:spcAft>
              <a:buClr>
                <a:schemeClr val="lt1"/>
              </a:buClr>
              <a:buSzPct val="100000"/>
              <a:buNone/>
              <a:defRPr sz="1800">
                <a:solidFill>
                  <a:schemeClr val="lt1"/>
                </a:solidFill>
              </a:defRPr>
            </a:lvl2pPr>
            <a:lvl3pPr rtl="0">
              <a:lnSpc>
                <a:spcPct val="100000"/>
              </a:lnSpc>
              <a:spcBef>
                <a:spcPts val="0"/>
              </a:spcBef>
              <a:spcAft>
                <a:spcPts val="0"/>
              </a:spcAft>
              <a:buClr>
                <a:schemeClr val="lt1"/>
              </a:buClr>
              <a:buSzPct val="100000"/>
              <a:buNone/>
              <a:defRPr sz="1800">
                <a:solidFill>
                  <a:schemeClr val="lt1"/>
                </a:solidFill>
              </a:defRPr>
            </a:lvl3pPr>
            <a:lvl4pPr rtl="0">
              <a:lnSpc>
                <a:spcPct val="100000"/>
              </a:lnSpc>
              <a:spcBef>
                <a:spcPts val="0"/>
              </a:spcBef>
              <a:spcAft>
                <a:spcPts val="0"/>
              </a:spcAft>
              <a:buClr>
                <a:schemeClr val="lt1"/>
              </a:buClr>
              <a:buSzPct val="100000"/>
              <a:buNone/>
              <a:defRPr sz="1800">
                <a:solidFill>
                  <a:schemeClr val="lt1"/>
                </a:solidFill>
              </a:defRPr>
            </a:lvl4pPr>
            <a:lvl5pPr rtl="0">
              <a:lnSpc>
                <a:spcPct val="100000"/>
              </a:lnSpc>
              <a:spcBef>
                <a:spcPts val="0"/>
              </a:spcBef>
              <a:spcAft>
                <a:spcPts val="0"/>
              </a:spcAft>
              <a:buClr>
                <a:schemeClr val="lt1"/>
              </a:buClr>
              <a:buSzPct val="100000"/>
              <a:buNone/>
              <a:defRPr sz="1800">
                <a:solidFill>
                  <a:schemeClr val="lt1"/>
                </a:solidFill>
              </a:defRPr>
            </a:lvl5pPr>
            <a:lvl6pPr rtl="0">
              <a:lnSpc>
                <a:spcPct val="100000"/>
              </a:lnSpc>
              <a:spcBef>
                <a:spcPts val="0"/>
              </a:spcBef>
              <a:spcAft>
                <a:spcPts val="0"/>
              </a:spcAft>
              <a:buClr>
                <a:schemeClr val="lt1"/>
              </a:buClr>
              <a:buSzPct val="100000"/>
              <a:buNone/>
              <a:defRPr sz="1800">
                <a:solidFill>
                  <a:schemeClr val="lt1"/>
                </a:solidFill>
              </a:defRPr>
            </a:lvl6pPr>
            <a:lvl7pPr rtl="0">
              <a:lnSpc>
                <a:spcPct val="100000"/>
              </a:lnSpc>
              <a:spcBef>
                <a:spcPts val="0"/>
              </a:spcBef>
              <a:spcAft>
                <a:spcPts val="0"/>
              </a:spcAft>
              <a:buClr>
                <a:schemeClr val="lt1"/>
              </a:buClr>
              <a:buSzPct val="100000"/>
              <a:buNone/>
              <a:defRPr sz="1800">
                <a:solidFill>
                  <a:schemeClr val="lt1"/>
                </a:solidFill>
              </a:defRPr>
            </a:lvl7pPr>
            <a:lvl8pPr rtl="0">
              <a:lnSpc>
                <a:spcPct val="100000"/>
              </a:lnSpc>
              <a:spcBef>
                <a:spcPts val="0"/>
              </a:spcBef>
              <a:spcAft>
                <a:spcPts val="0"/>
              </a:spcAft>
              <a:buClr>
                <a:schemeClr val="lt1"/>
              </a:buClr>
              <a:buSzPct val="100000"/>
              <a:buNone/>
              <a:defRPr sz="1800">
                <a:solidFill>
                  <a:schemeClr val="lt1"/>
                </a:solidFill>
              </a:defRPr>
            </a:lvl8pPr>
            <a:lvl9pPr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208" name="Shape 20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60950" y="2065350"/>
            <a:ext cx="8222100" cy="1012799"/>
          </a:xfrm>
          <a:prstGeom prst="rect">
            <a:avLst/>
          </a:prstGeom>
        </p:spPr>
        <p:txBody>
          <a:bodyPr lIns="91425" tIns="91425" rIns="91425" bIns="91425" anchor="ctr" anchorCtr="0"/>
          <a:lstStyle>
            <a:lvl1pPr rtl="0">
              <a:spcBef>
                <a:spcPts val="0"/>
              </a:spcBef>
              <a:buSzPct val="100000"/>
              <a:defRPr sz="4200"/>
            </a:lvl1pPr>
            <a:lvl2pPr rtl="0">
              <a:spcBef>
                <a:spcPts val="0"/>
              </a:spcBef>
              <a:buSzPct val="100000"/>
              <a:defRPr sz="4200"/>
            </a:lvl2pPr>
            <a:lvl3pPr rtl="0">
              <a:spcBef>
                <a:spcPts val="0"/>
              </a:spcBef>
              <a:buSzPct val="100000"/>
              <a:defRPr sz="4200"/>
            </a:lvl3pPr>
            <a:lvl4pPr rtl="0">
              <a:spcBef>
                <a:spcPts val="0"/>
              </a:spcBef>
              <a:buSzPct val="100000"/>
              <a:defRPr sz="4200"/>
            </a:lvl4pPr>
            <a:lvl5pPr rtl="0">
              <a:spcBef>
                <a:spcPts val="0"/>
              </a:spcBef>
              <a:buSzPct val="100000"/>
              <a:defRPr sz="4200"/>
            </a:lvl5pPr>
            <a:lvl6pPr rtl="0">
              <a:spcBef>
                <a:spcPts val="0"/>
              </a:spcBef>
              <a:buSzPct val="100000"/>
              <a:defRPr sz="4200"/>
            </a:lvl6pPr>
            <a:lvl7pPr rtl="0">
              <a:spcBef>
                <a:spcPts val="0"/>
              </a:spcBef>
              <a:buSzPct val="100000"/>
              <a:defRPr sz="4200"/>
            </a:lvl7pPr>
            <a:lvl8pPr rtl="0">
              <a:spcBef>
                <a:spcPts val="0"/>
              </a:spcBef>
              <a:buSzPct val="100000"/>
              <a:defRPr sz="4200"/>
            </a:lvl8pPr>
            <a:lvl9pPr rtl="0">
              <a:spcBef>
                <a:spcPts val="0"/>
              </a:spcBef>
              <a:buSzPct val="100000"/>
              <a:defRPr sz="4200"/>
            </a:lvl9pPr>
          </a:lstStyle>
          <a:p>
            <a:endParaRPr/>
          </a:p>
        </p:txBody>
      </p:sp>
      <p:sp>
        <p:nvSpPr>
          <p:cNvPr id="211" name="Shape 21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2"/>
        <p:cNvGrpSpPr/>
        <p:nvPr/>
      </p:nvGrpSpPr>
      <p:grpSpPr>
        <a:xfrm>
          <a:off x="0" y="0"/>
          <a:ext cx="0" cy="0"/>
          <a:chOff x="0" y="0"/>
          <a:chExt cx="0" cy="0"/>
        </a:xfrm>
      </p:grpSpPr>
      <p:sp>
        <p:nvSpPr>
          <p:cNvPr id="213" name="Shape 213"/>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14" name="Shape 2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15" name="Shape 215"/>
          <p:cNvSpPr txBox="1">
            <a:spLocks noGrp="1"/>
          </p:cNvSpPr>
          <p:nvPr>
            <p:ph type="title"/>
          </p:nvPr>
        </p:nvSpPr>
        <p:spPr>
          <a:xfrm>
            <a:off x="471900" y="738725"/>
            <a:ext cx="8222100" cy="7676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8"/>
        <p:cNvGrpSpPr/>
        <p:nvPr/>
      </p:nvGrpSpPr>
      <p:grpSpPr>
        <a:xfrm>
          <a:off x="0" y="0"/>
          <a:ext cx="0" cy="0"/>
          <a:chOff x="0" y="0"/>
          <a:chExt cx="0" cy="0"/>
        </a:xfrm>
      </p:grpSpPr>
      <p:sp>
        <p:nvSpPr>
          <p:cNvPr id="219" name="Shape 2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20" name="Shape 2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21" name="Shape 221"/>
          <p:cNvSpPr txBox="1">
            <a:spLocks noGrp="1"/>
          </p:cNvSpPr>
          <p:nvPr>
            <p:ph type="title"/>
          </p:nvPr>
        </p:nvSpPr>
        <p:spPr>
          <a:xfrm>
            <a:off x="471900" y="738725"/>
            <a:ext cx="8222100" cy="7676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2" name="Shape 222"/>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23" name="Shape 223"/>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224" name="Shape 22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5"/>
        <p:cNvGrpSpPr/>
        <p:nvPr/>
      </p:nvGrpSpPr>
      <p:grpSpPr>
        <a:xfrm>
          <a:off x="0" y="0"/>
          <a:ext cx="0" cy="0"/>
          <a:chOff x="0" y="0"/>
          <a:chExt cx="0" cy="0"/>
        </a:xfrm>
      </p:grpSpPr>
      <p:sp>
        <p:nvSpPr>
          <p:cNvPr id="226" name="Shape 226"/>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27" name="Shape 227"/>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28" name="Shape 228"/>
          <p:cNvSpPr txBox="1">
            <a:spLocks noGrp="1"/>
          </p:cNvSpPr>
          <p:nvPr>
            <p:ph type="title"/>
          </p:nvPr>
        </p:nvSpPr>
        <p:spPr>
          <a:xfrm>
            <a:off x="98250" y="16350"/>
            <a:ext cx="8826599" cy="602700"/>
          </a:xfrm>
          <a:prstGeom prst="rect">
            <a:avLst/>
          </a:prstGeom>
        </p:spPr>
        <p:txBody>
          <a:bodyPr lIns="91425" tIns="91425" rIns="91425" bIns="91425" anchor="ctr" anchorCtr="0"/>
          <a:lstStyle>
            <a:lvl1pPr rtl="0">
              <a:spcBef>
                <a:spcPts val="0"/>
              </a:spcBef>
              <a:buSzPct val="100000"/>
              <a:defRPr sz="1800"/>
            </a:lvl1pPr>
            <a:lvl2pPr rtl="0">
              <a:spcBef>
                <a:spcPts val="0"/>
              </a:spcBef>
              <a:buSzPct val="100000"/>
              <a:defRPr sz="1800"/>
            </a:lvl2pPr>
            <a:lvl3pPr rtl="0">
              <a:spcBef>
                <a:spcPts val="0"/>
              </a:spcBef>
              <a:buSzPct val="100000"/>
              <a:defRPr sz="1800"/>
            </a:lvl3pPr>
            <a:lvl4pPr rtl="0">
              <a:spcBef>
                <a:spcPts val="0"/>
              </a:spcBef>
              <a:buSzPct val="100000"/>
              <a:defRPr sz="1800"/>
            </a:lvl4pPr>
            <a:lvl5pPr rtl="0">
              <a:spcBef>
                <a:spcPts val="0"/>
              </a:spcBef>
              <a:buSzPct val="100000"/>
              <a:defRPr sz="1800"/>
            </a:lvl5pPr>
            <a:lvl6pPr rtl="0">
              <a:spcBef>
                <a:spcPts val="0"/>
              </a:spcBef>
              <a:buSzPct val="100000"/>
              <a:defRPr sz="1800"/>
            </a:lvl6pPr>
            <a:lvl7pPr rtl="0">
              <a:spcBef>
                <a:spcPts val="0"/>
              </a:spcBef>
              <a:buSzPct val="100000"/>
              <a:defRPr sz="1800"/>
            </a:lvl7pPr>
            <a:lvl8pPr rtl="0">
              <a:spcBef>
                <a:spcPts val="0"/>
              </a:spcBef>
              <a:buSzPct val="100000"/>
              <a:defRPr sz="1800"/>
            </a:lvl8pPr>
            <a:lvl9pPr rtl="0">
              <a:spcBef>
                <a:spcPts val="0"/>
              </a:spcBef>
              <a:buSzPct val="100000"/>
              <a:defRPr sz="1800"/>
            </a:lvl9pPr>
          </a:lstStyle>
          <a:p>
            <a:endParaRPr/>
          </a:p>
        </p:txBody>
      </p:sp>
      <p:sp>
        <p:nvSpPr>
          <p:cNvPr id="229" name="Shape 229"/>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30"/>
        <p:cNvGrpSpPr/>
        <p:nvPr/>
      </p:nvGrpSpPr>
      <p:grpSpPr>
        <a:xfrm>
          <a:off x="0" y="0"/>
          <a:ext cx="0" cy="0"/>
          <a:chOff x="0" y="0"/>
          <a:chExt cx="0" cy="0"/>
        </a:xfrm>
      </p:grpSpPr>
      <p:sp>
        <p:nvSpPr>
          <p:cNvPr id="231" name="Shape 231"/>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32" name="Shape 232"/>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33" name="Shape 233"/>
          <p:cNvSpPr txBox="1">
            <a:spLocks noGrp="1"/>
          </p:cNvSpPr>
          <p:nvPr>
            <p:ph type="title"/>
          </p:nvPr>
        </p:nvSpPr>
        <p:spPr>
          <a:xfrm>
            <a:off x="226077" y="357800"/>
            <a:ext cx="2807999" cy="9533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234" name="Shape 234"/>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rtl="0">
              <a:spcBef>
                <a:spcPts val="0"/>
              </a:spcBef>
              <a:buClr>
                <a:schemeClr val="lt1"/>
              </a:buClr>
              <a:buSzPct val="100000"/>
              <a:defRPr sz="1200">
                <a:solidFill>
                  <a:schemeClr val="lt1"/>
                </a:solidFill>
              </a:defRPr>
            </a:lvl1pPr>
            <a:lvl2pPr rtl="0">
              <a:spcBef>
                <a:spcPts val="0"/>
              </a:spcBef>
              <a:buClr>
                <a:schemeClr val="lt1"/>
              </a:buClr>
              <a:buSzPct val="100000"/>
              <a:defRPr sz="1200">
                <a:solidFill>
                  <a:schemeClr val="lt1"/>
                </a:solidFill>
              </a:defRPr>
            </a:lvl2pPr>
            <a:lvl3pPr rtl="0">
              <a:spcBef>
                <a:spcPts val="0"/>
              </a:spcBef>
              <a:buClr>
                <a:schemeClr val="lt1"/>
              </a:buClr>
              <a:buSzPct val="100000"/>
              <a:defRPr sz="1200">
                <a:solidFill>
                  <a:schemeClr val="lt1"/>
                </a:solidFill>
              </a:defRPr>
            </a:lvl3pPr>
            <a:lvl4pPr rtl="0">
              <a:spcBef>
                <a:spcPts val="0"/>
              </a:spcBef>
              <a:buClr>
                <a:schemeClr val="lt1"/>
              </a:buClr>
              <a:buSzPct val="100000"/>
              <a:defRPr sz="1200">
                <a:solidFill>
                  <a:schemeClr val="lt1"/>
                </a:solidFill>
              </a:defRPr>
            </a:lvl4pPr>
            <a:lvl5pPr rtl="0">
              <a:spcBef>
                <a:spcPts val="0"/>
              </a:spcBef>
              <a:buClr>
                <a:schemeClr val="lt1"/>
              </a:buClr>
              <a:buSzPct val="100000"/>
              <a:defRPr sz="1200">
                <a:solidFill>
                  <a:schemeClr val="lt1"/>
                </a:solidFill>
              </a:defRPr>
            </a:lvl5pPr>
            <a:lvl6pPr rtl="0">
              <a:spcBef>
                <a:spcPts val="0"/>
              </a:spcBef>
              <a:buClr>
                <a:schemeClr val="lt1"/>
              </a:buClr>
              <a:buSzPct val="100000"/>
              <a:defRPr sz="1200">
                <a:solidFill>
                  <a:schemeClr val="lt1"/>
                </a:solidFill>
              </a:defRPr>
            </a:lvl6pPr>
            <a:lvl7pPr rtl="0">
              <a:spcBef>
                <a:spcPts val="0"/>
              </a:spcBef>
              <a:buClr>
                <a:schemeClr val="lt1"/>
              </a:buClr>
              <a:buSzPct val="100000"/>
              <a:defRPr sz="1200">
                <a:solidFill>
                  <a:schemeClr val="lt1"/>
                </a:solidFill>
              </a:defRPr>
            </a:lvl7pPr>
            <a:lvl8pPr rtl="0">
              <a:spcBef>
                <a:spcPts val="0"/>
              </a:spcBef>
              <a:buClr>
                <a:schemeClr val="lt1"/>
              </a:buClr>
              <a:buSzPct val="100000"/>
              <a:defRPr sz="1200">
                <a:solidFill>
                  <a:schemeClr val="lt1"/>
                </a:solidFill>
              </a:defRPr>
            </a:lvl8pPr>
            <a:lvl9pPr rtl="0">
              <a:spcBef>
                <a:spcPts val="0"/>
              </a:spcBef>
              <a:buClr>
                <a:schemeClr val="lt1"/>
              </a:buClr>
              <a:buSzPct val="100000"/>
              <a:defRPr sz="1200">
                <a:solidFill>
                  <a:schemeClr val="lt1"/>
                </a:solidFill>
              </a:defRPr>
            </a:lvl9pPr>
          </a:lstStyle>
          <a:p>
            <a:endParaRPr/>
          </a:p>
        </p:txBody>
      </p:sp>
      <p:sp>
        <p:nvSpPr>
          <p:cNvPr id="235" name="Shape 2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Main point">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90250" y="488250"/>
            <a:ext cx="6227100" cy="4090800"/>
          </a:xfrm>
          <a:prstGeom prst="rect">
            <a:avLst/>
          </a:prstGeom>
        </p:spPr>
        <p:txBody>
          <a:bodyPr lIns="91425" tIns="91425" rIns="91425" bIns="91425" anchor="ctr" anchorCtr="0"/>
          <a:lstStyle>
            <a:lvl1pPr rtl="0">
              <a:spcBef>
                <a:spcPts val="0"/>
              </a:spcBef>
              <a:buSzPct val="100000"/>
              <a:defRPr sz="6000"/>
            </a:lvl1pPr>
            <a:lvl2pPr rtl="0">
              <a:spcBef>
                <a:spcPts val="0"/>
              </a:spcBef>
              <a:buSzPct val="100000"/>
              <a:defRPr sz="6000"/>
            </a:lvl2pPr>
            <a:lvl3pPr rtl="0">
              <a:spcBef>
                <a:spcPts val="0"/>
              </a:spcBef>
              <a:buSzPct val="100000"/>
              <a:defRPr sz="6000"/>
            </a:lvl3pPr>
            <a:lvl4pPr rtl="0">
              <a:spcBef>
                <a:spcPts val="0"/>
              </a:spcBef>
              <a:buSzPct val="100000"/>
              <a:defRPr sz="6000"/>
            </a:lvl4pPr>
            <a:lvl5pPr rtl="0">
              <a:spcBef>
                <a:spcPts val="0"/>
              </a:spcBef>
              <a:buSzPct val="100000"/>
              <a:defRPr sz="6000"/>
            </a:lvl5pPr>
            <a:lvl6pPr rtl="0">
              <a:spcBef>
                <a:spcPts val="0"/>
              </a:spcBef>
              <a:buSzPct val="100000"/>
              <a:defRPr sz="6000"/>
            </a:lvl6pPr>
            <a:lvl7pPr rtl="0">
              <a:spcBef>
                <a:spcPts val="0"/>
              </a:spcBef>
              <a:buSzPct val="100000"/>
              <a:defRPr sz="6000"/>
            </a:lvl7pPr>
            <a:lvl8pPr rtl="0">
              <a:spcBef>
                <a:spcPts val="0"/>
              </a:spcBef>
              <a:buSzPct val="100000"/>
              <a:defRPr sz="6000"/>
            </a:lvl8pPr>
            <a:lvl9pPr rtl="0">
              <a:spcBef>
                <a:spcPts val="0"/>
              </a:spcBef>
              <a:buSzPct val="100000"/>
              <a:defRPr sz="6000"/>
            </a:lvl9pPr>
          </a:lstStyle>
          <a:p>
            <a:endParaRPr/>
          </a:p>
        </p:txBody>
      </p:sp>
      <p:sp>
        <p:nvSpPr>
          <p:cNvPr id="238" name="Shape 238"/>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39"/>
        <p:cNvGrpSpPr/>
        <p:nvPr/>
      </p:nvGrpSpPr>
      <p:grpSpPr>
        <a:xfrm>
          <a:off x="0" y="0"/>
          <a:ext cx="0" cy="0"/>
          <a:chOff x="0" y="0"/>
          <a:chExt cx="0" cy="0"/>
        </a:xfrm>
      </p:grpSpPr>
      <p:sp>
        <p:nvSpPr>
          <p:cNvPr id="240" name="Shape 240"/>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41" name="Shape 241"/>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42" name="Shape 242"/>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rtl="0">
              <a:spcBef>
                <a:spcPts val="0"/>
              </a:spcBef>
              <a:buClr>
                <a:schemeClr val="dk2"/>
              </a:buClr>
              <a:buSzPct val="100000"/>
              <a:defRPr sz="4200">
                <a:solidFill>
                  <a:schemeClr val="dk2"/>
                </a:solidFill>
              </a:defRPr>
            </a:lvl1pPr>
            <a:lvl2pPr algn="ctr" rtl="0">
              <a:spcBef>
                <a:spcPts val="0"/>
              </a:spcBef>
              <a:buClr>
                <a:schemeClr val="dk2"/>
              </a:buClr>
              <a:buSzPct val="100000"/>
              <a:defRPr sz="4200">
                <a:solidFill>
                  <a:schemeClr val="dk2"/>
                </a:solidFill>
              </a:defRPr>
            </a:lvl2pPr>
            <a:lvl3pPr algn="ctr" rtl="0">
              <a:spcBef>
                <a:spcPts val="0"/>
              </a:spcBef>
              <a:buClr>
                <a:schemeClr val="dk2"/>
              </a:buClr>
              <a:buSzPct val="100000"/>
              <a:defRPr sz="4200">
                <a:solidFill>
                  <a:schemeClr val="dk2"/>
                </a:solidFill>
              </a:defRPr>
            </a:lvl3pPr>
            <a:lvl4pPr algn="ctr" rtl="0">
              <a:spcBef>
                <a:spcPts val="0"/>
              </a:spcBef>
              <a:buClr>
                <a:schemeClr val="dk2"/>
              </a:buClr>
              <a:buSzPct val="100000"/>
              <a:defRPr sz="4200">
                <a:solidFill>
                  <a:schemeClr val="dk2"/>
                </a:solidFill>
              </a:defRPr>
            </a:lvl4pPr>
            <a:lvl5pPr algn="ctr" rtl="0">
              <a:spcBef>
                <a:spcPts val="0"/>
              </a:spcBef>
              <a:buClr>
                <a:schemeClr val="dk2"/>
              </a:buClr>
              <a:buSzPct val="100000"/>
              <a:defRPr sz="4200">
                <a:solidFill>
                  <a:schemeClr val="dk2"/>
                </a:solidFill>
              </a:defRPr>
            </a:lvl5pPr>
            <a:lvl6pPr algn="ctr" rtl="0">
              <a:spcBef>
                <a:spcPts val="0"/>
              </a:spcBef>
              <a:buClr>
                <a:schemeClr val="dk2"/>
              </a:buClr>
              <a:buSzPct val="100000"/>
              <a:defRPr sz="4200">
                <a:solidFill>
                  <a:schemeClr val="dk2"/>
                </a:solidFill>
              </a:defRPr>
            </a:lvl6pPr>
            <a:lvl7pPr algn="ctr" rtl="0">
              <a:spcBef>
                <a:spcPts val="0"/>
              </a:spcBef>
              <a:buClr>
                <a:schemeClr val="dk2"/>
              </a:buClr>
              <a:buSzPct val="100000"/>
              <a:defRPr sz="4200">
                <a:solidFill>
                  <a:schemeClr val="dk2"/>
                </a:solidFill>
              </a:defRPr>
            </a:lvl7pPr>
            <a:lvl8pPr algn="ctr" rtl="0">
              <a:spcBef>
                <a:spcPts val="0"/>
              </a:spcBef>
              <a:buClr>
                <a:schemeClr val="dk2"/>
              </a:buClr>
              <a:buSzPct val="100000"/>
              <a:defRPr sz="4200">
                <a:solidFill>
                  <a:schemeClr val="dk2"/>
                </a:solidFill>
              </a:defRPr>
            </a:lvl8pPr>
            <a:lvl9pPr algn="ctr" rtl="0">
              <a:spcBef>
                <a:spcPts val="0"/>
              </a:spcBef>
              <a:buClr>
                <a:schemeClr val="dk2"/>
              </a:buClr>
              <a:buSzPct val="100000"/>
              <a:defRPr sz="4200">
                <a:solidFill>
                  <a:schemeClr val="dk2"/>
                </a:solidFill>
              </a:defRPr>
            </a:lvl9pPr>
          </a:lstStyle>
          <a:p>
            <a:endParaRPr/>
          </a:p>
        </p:txBody>
      </p:sp>
      <p:sp>
        <p:nvSpPr>
          <p:cNvPr id="243" name="Shape 243"/>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244" name="Shape 2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a:endParaRPr/>
          </a:p>
        </p:txBody>
      </p:sp>
      <p:sp>
        <p:nvSpPr>
          <p:cNvPr id="245" name="Shape 24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aption">
    <p:spTree>
      <p:nvGrpSpPr>
        <p:cNvPr id="1" name="Shape 246"/>
        <p:cNvGrpSpPr/>
        <p:nvPr/>
      </p:nvGrpSpPr>
      <p:grpSpPr>
        <a:xfrm>
          <a:off x="0" y="0"/>
          <a:ext cx="0" cy="0"/>
          <a:chOff x="0" y="0"/>
          <a:chExt cx="0" cy="0"/>
        </a:xfrm>
      </p:grpSpPr>
      <p:sp>
        <p:nvSpPr>
          <p:cNvPr id="247" name="Shape 247"/>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248" name="Shape 248"/>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a:spcBef>
                <a:spcPts val="0"/>
              </a:spcBef>
              <a:buNone/>
            </a:pPr>
            <a:endParaRPr/>
          </a:p>
        </p:txBody>
      </p:sp>
      <p:sp>
        <p:nvSpPr>
          <p:cNvPr id="249" name="Shape 249"/>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rt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250" name="Shape 25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75500" y="1258525"/>
            <a:ext cx="8222100" cy="1963500"/>
          </a:xfrm>
          <a:prstGeom prst="rect">
            <a:avLst/>
          </a:prstGeom>
        </p:spPr>
        <p:txBody>
          <a:bodyPr lIns="91425" tIns="91425" rIns="91425" bIns="91425" anchor="b" anchorCtr="0"/>
          <a:lstStyle>
            <a:lvl1pPr algn="ctr" rtl="0">
              <a:spcBef>
                <a:spcPts val="0"/>
              </a:spcBef>
              <a:buClr>
                <a:schemeClr val="dk2"/>
              </a:buClr>
              <a:buSzPct val="100000"/>
              <a:defRPr sz="12000">
                <a:solidFill>
                  <a:schemeClr val="dk2"/>
                </a:solidFill>
              </a:defRPr>
            </a:lvl1pPr>
            <a:lvl2pPr algn="ctr" rtl="0">
              <a:spcBef>
                <a:spcPts val="0"/>
              </a:spcBef>
              <a:buClr>
                <a:schemeClr val="dk2"/>
              </a:buClr>
              <a:buSzPct val="100000"/>
              <a:defRPr sz="12000">
                <a:solidFill>
                  <a:schemeClr val="dk2"/>
                </a:solidFill>
              </a:defRPr>
            </a:lvl2pPr>
            <a:lvl3pPr algn="ctr" rtl="0">
              <a:spcBef>
                <a:spcPts val="0"/>
              </a:spcBef>
              <a:buClr>
                <a:schemeClr val="dk2"/>
              </a:buClr>
              <a:buSzPct val="100000"/>
              <a:defRPr sz="12000">
                <a:solidFill>
                  <a:schemeClr val="dk2"/>
                </a:solidFill>
              </a:defRPr>
            </a:lvl3pPr>
            <a:lvl4pPr algn="ctr" rtl="0">
              <a:spcBef>
                <a:spcPts val="0"/>
              </a:spcBef>
              <a:buClr>
                <a:schemeClr val="dk2"/>
              </a:buClr>
              <a:buSzPct val="100000"/>
              <a:defRPr sz="12000">
                <a:solidFill>
                  <a:schemeClr val="dk2"/>
                </a:solidFill>
              </a:defRPr>
            </a:lvl4pPr>
            <a:lvl5pPr algn="ctr" rtl="0">
              <a:spcBef>
                <a:spcPts val="0"/>
              </a:spcBef>
              <a:buClr>
                <a:schemeClr val="dk2"/>
              </a:buClr>
              <a:buSzPct val="100000"/>
              <a:defRPr sz="12000">
                <a:solidFill>
                  <a:schemeClr val="dk2"/>
                </a:solidFill>
              </a:defRPr>
            </a:lvl5pPr>
            <a:lvl6pPr algn="ctr" rtl="0">
              <a:spcBef>
                <a:spcPts val="0"/>
              </a:spcBef>
              <a:buClr>
                <a:schemeClr val="dk2"/>
              </a:buClr>
              <a:buSzPct val="100000"/>
              <a:defRPr sz="12000">
                <a:solidFill>
                  <a:schemeClr val="dk2"/>
                </a:solidFill>
              </a:defRPr>
            </a:lvl6pPr>
            <a:lvl7pPr algn="ctr" rtl="0">
              <a:spcBef>
                <a:spcPts val="0"/>
              </a:spcBef>
              <a:buClr>
                <a:schemeClr val="dk2"/>
              </a:buClr>
              <a:buSzPct val="100000"/>
              <a:defRPr sz="12000">
                <a:solidFill>
                  <a:schemeClr val="dk2"/>
                </a:solidFill>
              </a:defRPr>
            </a:lvl7pPr>
            <a:lvl8pPr algn="ctr" rtl="0">
              <a:spcBef>
                <a:spcPts val="0"/>
              </a:spcBef>
              <a:buClr>
                <a:schemeClr val="dk2"/>
              </a:buClr>
              <a:buSzPct val="100000"/>
              <a:defRPr sz="12000">
                <a:solidFill>
                  <a:schemeClr val="dk2"/>
                </a:solidFill>
              </a:defRPr>
            </a:lvl8pPr>
            <a:lvl9pPr algn="ctr" rtl="0">
              <a:spcBef>
                <a:spcPts val="0"/>
              </a:spcBef>
              <a:buClr>
                <a:schemeClr val="dk2"/>
              </a:buClr>
              <a:buSzPct val="100000"/>
              <a:defRPr sz="12000">
                <a:solidFill>
                  <a:schemeClr val="dk2"/>
                </a:solidFill>
              </a:defRPr>
            </a:lvl9pPr>
          </a:lstStyle>
          <a:p>
            <a:endParaRPr/>
          </a:p>
        </p:txBody>
      </p:sp>
      <p:sp>
        <p:nvSpPr>
          <p:cNvPr id="253" name="Shape 253"/>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254" name="Shape 25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255"/>
        <p:cNvGrpSpPr/>
        <p:nvPr/>
      </p:nvGrpSpPr>
      <p:grpSpPr>
        <a:xfrm>
          <a:off x="0" y="0"/>
          <a:ext cx="0" cy="0"/>
          <a:chOff x="0" y="0"/>
          <a:chExt cx="0" cy="0"/>
        </a:xfrm>
      </p:grpSpPr>
      <p:sp>
        <p:nvSpPr>
          <p:cNvPr id="256" name="Shape 2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3"/>
        <p:cNvGrpSpPr/>
        <p:nvPr/>
      </p:nvGrpSpPr>
      <p:grpSpPr>
        <a:xfrm>
          <a:off x="0" y="0"/>
          <a:ext cx="0" cy="0"/>
          <a:chOff x="0" y="0"/>
          <a:chExt cx="0" cy="0"/>
        </a:xfrm>
      </p:grpSpPr>
      <p:sp>
        <p:nvSpPr>
          <p:cNvPr id="314" name="Shape 314"/>
          <p:cNvSpPr/>
          <p:nvPr/>
        </p:nvSpPr>
        <p:spPr>
          <a:xfrm>
            <a:off x="2749050" y="748800"/>
            <a:ext cx="3645899" cy="36458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315" name="Shape 315"/>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a:spcBef>
                <a:spcPts val="0"/>
              </a:spcBef>
              <a:buNone/>
            </a:pPr>
            <a:endParaRPr/>
          </a:p>
        </p:txBody>
      </p:sp>
      <p:sp>
        <p:nvSpPr>
          <p:cNvPr id="316" name="Shape 316"/>
          <p:cNvSpPr txBox="1">
            <a:spLocks noGrp="1"/>
          </p:cNvSpPr>
          <p:nvPr>
            <p:ph type="ctrTitle"/>
          </p:nvPr>
        </p:nvSpPr>
        <p:spPr>
          <a:xfrm>
            <a:off x="3096250" y="1627200"/>
            <a:ext cx="2951399" cy="1584300"/>
          </a:xfrm>
          <a:prstGeom prst="rect">
            <a:avLst/>
          </a:prstGeom>
        </p:spPr>
        <p:txBody>
          <a:bodyPr lIns="91425" tIns="91425" rIns="91425" bIns="91425" anchor="ctr" anchorCtr="0"/>
          <a:lstStyle>
            <a:lvl1pPr algn="ctr" rtl="0">
              <a:spcBef>
                <a:spcPts val="0"/>
              </a:spcBef>
              <a:buClr>
                <a:schemeClr val="lt1"/>
              </a:buClr>
              <a:buFont typeface="Lato"/>
              <a:defRPr>
                <a:solidFill>
                  <a:schemeClr val="lt1"/>
                </a:solidFill>
                <a:latin typeface="Lato"/>
                <a:ea typeface="Lato"/>
                <a:cs typeface="Lato"/>
                <a:sym typeface="Lato"/>
              </a:defRPr>
            </a:lvl1pPr>
            <a:lvl2pPr algn="ctr" rtl="0">
              <a:spcBef>
                <a:spcPts val="0"/>
              </a:spcBef>
              <a:buClr>
                <a:schemeClr val="lt1"/>
              </a:buClr>
              <a:buFont typeface="Lato"/>
              <a:defRPr>
                <a:solidFill>
                  <a:schemeClr val="lt1"/>
                </a:solidFill>
                <a:latin typeface="Lato"/>
                <a:ea typeface="Lato"/>
                <a:cs typeface="Lato"/>
                <a:sym typeface="Lato"/>
              </a:defRPr>
            </a:lvl2pPr>
            <a:lvl3pPr algn="ctr" rtl="0">
              <a:spcBef>
                <a:spcPts val="0"/>
              </a:spcBef>
              <a:buClr>
                <a:schemeClr val="lt1"/>
              </a:buClr>
              <a:buFont typeface="Lato"/>
              <a:defRPr>
                <a:solidFill>
                  <a:schemeClr val="lt1"/>
                </a:solidFill>
                <a:latin typeface="Lato"/>
                <a:ea typeface="Lato"/>
                <a:cs typeface="Lato"/>
                <a:sym typeface="Lato"/>
              </a:defRPr>
            </a:lvl3pPr>
            <a:lvl4pPr algn="ctr" rtl="0">
              <a:spcBef>
                <a:spcPts val="0"/>
              </a:spcBef>
              <a:buClr>
                <a:schemeClr val="lt1"/>
              </a:buClr>
              <a:buFont typeface="Lato"/>
              <a:defRPr>
                <a:solidFill>
                  <a:schemeClr val="lt1"/>
                </a:solidFill>
                <a:latin typeface="Lato"/>
                <a:ea typeface="Lato"/>
                <a:cs typeface="Lato"/>
                <a:sym typeface="Lato"/>
              </a:defRPr>
            </a:lvl4pPr>
            <a:lvl5pPr algn="ctr" rtl="0">
              <a:spcBef>
                <a:spcPts val="0"/>
              </a:spcBef>
              <a:buClr>
                <a:schemeClr val="lt1"/>
              </a:buClr>
              <a:buFont typeface="Lato"/>
              <a:defRPr>
                <a:solidFill>
                  <a:schemeClr val="lt1"/>
                </a:solidFill>
                <a:latin typeface="Lato"/>
                <a:ea typeface="Lato"/>
                <a:cs typeface="Lato"/>
                <a:sym typeface="Lato"/>
              </a:defRPr>
            </a:lvl5pPr>
            <a:lvl6pPr algn="ctr" rtl="0">
              <a:spcBef>
                <a:spcPts val="0"/>
              </a:spcBef>
              <a:buClr>
                <a:schemeClr val="lt1"/>
              </a:buClr>
              <a:buFont typeface="Lato"/>
              <a:defRPr>
                <a:solidFill>
                  <a:schemeClr val="lt1"/>
                </a:solidFill>
                <a:latin typeface="Lato"/>
                <a:ea typeface="Lato"/>
                <a:cs typeface="Lato"/>
                <a:sym typeface="Lato"/>
              </a:defRPr>
            </a:lvl6pPr>
            <a:lvl7pPr algn="ctr" rtl="0">
              <a:spcBef>
                <a:spcPts val="0"/>
              </a:spcBef>
              <a:buClr>
                <a:schemeClr val="lt1"/>
              </a:buClr>
              <a:buFont typeface="Lato"/>
              <a:defRPr>
                <a:solidFill>
                  <a:schemeClr val="lt1"/>
                </a:solidFill>
                <a:latin typeface="Lato"/>
                <a:ea typeface="Lato"/>
                <a:cs typeface="Lato"/>
                <a:sym typeface="Lato"/>
              </a:defRPr>
            </a:lvl7pPr>
            <a:lvl8pPr algn="ctr" rtl="0">
              <a:spcBef>
                <a:spcPts val="0"/>
              </a:spcBef>
              <a:buClr>
                <a:schemeClr val="lt1"/>
              </a:buClr>
              <a:buFont typeface="Lato"/>
              <a:defRPr>
                <a:solidFill>
                  <a:schemeClr val="lt1"/>
                </a:solidFill>
                <a:latin typeface="Lato"/>
                <a:ea typeface="Lato"/>
                <a:cs typeface="Lato"/>
                <a:sym typeface="Lato"/>
              </a:defRPr>
            </a:lvl8pPr>
            <a:lvl9pPr algn="ctr" rtl="0">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317" name="Shape 317"/>
          <p:cNvSpPr txBox="1">
            <a:spLocks noGrp="1"/>
          </p:cNvSpPr>
          <p:nvPr>
            <p:ph type="subTitle" idx="1"/>
          </p:nvPr>
        </p:nvSpPr>
        <p:spPr>
          <a:xfrm>
            <a:off x="3096362" y="3266930"/>
            <a:ext cx="2951399" cy="701399"/>
          </a:xfrm>
          <a:prstGeom prst="rect">
            <a:avLst/>
          </a:prstGeom>
        </p:spPr>
        <p:txBody>
          <a:bodyPr lIns="91425" tIns="91425" rIns="91425" bIns="91425" anchor="b" anchorCtr="0"/>
          <a:lstStyle>
            <a:lvl1pPr algn="ctr" rtl="0">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algn="ctr" rtl="0">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318" name="Shape 31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09550" y="1423875"/>
            <a:ext cx="8124900" cy="1798199"/>
          </a:xfrm>
          <a:prstGeom prst="rect">
            <a:avLst/>
          </a:prstGeom>
        </p:spPr>
        <p:txBody>
          <a:bodyPr lIns="91425" tIns="91425" rIns="91425" bIns="91425" anchor="ctr" anchorCtr="0"/>
          <a:lstStyle>
            <a:lvl1pPr algn="ctr" rtl="0">
              <a:spcBef>
                <a:spcPts val="0"/>
              </a:spcBef>
              <a:buClr>
                <a:schemeClr val="lt1"/>
              </a:buClr>
              <a:buSzPct val="100000"/>
              <a:buFont typeface="Lato"/>
              <a:defRPr sz="4800" b="0">
                <a:solidFill>
                  <a:schemeClr val="lt1"/>
                </a:solidFill>
                <a:latin typeface="Lato"/>
                <a:ea typeface="Lato"/>
                <a:cs typeface="Lato"/>
                <a:sym typeface="Lato"/>
              </a:defRPr>
            </a:lvl1pPr>
            <a:lvl2pPr algn="ctr" rtl="0">
              <a:spcBef>
                <a:spcPts val="0"/>
              </a:spcBef>
              <a:buClr>
                <a:schemeClr val="lt1"/>
              </a:buClr>
              <a:buSzPct val="100000"/>
              <a:buFont typeface="Lato"/>
              <a:defRPr sz="4800" b="0">
                <a:solidFill>
                  <a:schemeClr val="lt1"/>
                </a:solidFill>
                <a:latin typeface="Lato"/>
                <a:ea typeface="Lato"/>
                <a:cs typeface="Lato"/>
                <a:sym typeface="Lato"/>
              </a:defRPr>
            </a:lvl2pPr>
            <a:lvl3pPr algn="ctr" rtl="0">
              <a:spcBef>
                <a:spcPts val="0"/>
              </a:spcBef>
              <a:buClr>
                <a:schemeClr val="lt1"/>
              </a:buClr>
              <a:buSzPct val="100000"/>
              <a:buFont typeface="Lato"/>
              <a:defRPr sz="4800" b="0">
                <a:solidFill>
                  <a:schemeClr val="lt1"/>
                </a:solidFill>
                <a:latin typeface="Lato"/>
                <a:ea typeface="Lato"/>
                <a:cs typeface="Lato"/>
                <a:sym typeface="Lato"/>
              </a:defRPr>
            </a:lvl3pPr>
            <a:lvl4pPr algn="ctr" rtl="0">
              <a:spcBef>
                <a:spcPts val="0"/>
              </a:spcBef>
              <a:buClr>
                <a:schemeClr val="lt1"/>
              </a:buClr>
              <a:buSzPct val="100000"/>
              <a:buFont typeface="Lato"/>
              <a:defRPr sz="4800" b="0">
                <a:solidFill>
                  <a:schemeClr val="lt1"/>
                </a:solidFill>
                <a:latin typeface="Lato"/>
                <a:ea typeface="Lato"/>
                <a:cs typeface="Lato"/>
                <a:sym typeface="Lato"/>
              </a:defRPr>
            </a:lvl4pPr>
            <a:lvl5pPr algn="ctr" rtl="0">
              <a:spcBef>
                <a:spcPts val="0"/>
              </a:spcBef>
              <a:buClr>
                <a:schemeClr val="lt1"/>
              </a:buClr>
              <a:buSzPct val="100000"/>
              <a:buFont typeface="Lato"/>
              <a:defRPr sz="4800" b="0">
                <a:solidFill>
                  <a:schemeClr val="lt1"/>
                </a:solidFill>
                <a:latin typeface="Lato"/>
                <a:ea typeface="Lato"/>
                <a:cs typeface="Lato"/>
                <a:sym typeface="Lato"/>
              </a:defRPr>
            </a:lvl5pPr>
            <a:lvl6pPr algn="ctr" rtl="0">
              <a:spcBef>
                <a:spcPts val="0"/>
              </a:spcBef>
              <a:buClr>
                <a:schemeClr val="lt1"/>
              </a:buClr>
              <a:buSzPct val="100000"/>
              <a:buFont typeface="Lato"/>
              <a:defRPr sz="4800" b="0">
                <a:solidFill>
                  <a:schemeClr val="lt1"/>
                </a:solidFill>
                <a:latin typeface="Lato"/>
                <a:ea typeface="Lato"/>
                <a:cs typeface="Lato"/>
                <a:sym typeface="Lato"/>
              </a:defRPr>
            </a:lvl6pPr>
            <a:lvl7pPr algn="ctr" rtl="0">
              <a:spcBef>
                <a:spcPts val="0"/>
              </a:spcBef>
              <a:buClr>
                <a:schemeClr val="lt1"/>
              </a:buClr>
              <a:buSzPct val="100000"/>
              <a:buFont typeface="Lato"/>
              <a:defRPr sz="4800" b="0">
                <a:solidFill>
                  <a:schemeClr val="lt1"/>
                </a:solidFill>
                <a:latin typeface="Lato"/>
                <a:ea typeface="Lato"/>
                <a:cs typeface="Lato"/>
                <a:sym typeface="Lato"/>
              </a:defRPr>
            </a:lvl7pPr>
            <a:lvl8pPr algn="ctr" rtl="0">
              <a:spcBef>
                <a:spcPts val="0"/>
              </a:spcBef>
              <a:buClr>
                <a:schemeClr val="lt1"/>
              </a:buClr>
              <a:buSzPct val="100000"/>
              <a:buFont typeface="Lato"/>
              <a:defRPr sz="4800" b="0">
                <a:solidFill>
                  <a:schemeClr val="lt1"/>
                </a:solidFill>
                <a:latin typeface="Lato"/>
                <a:ea typeface="Lato"/>
                <a:cs typeface="Lato"/>
                <a:sym typeface="Lato"/>
              </a:defRPr>
            </a:lvl8pPr>
            <a:lvl9pPr algn="ctr" rtl="0">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21" name="Shape 32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22"/>
        <p:cNvGrpSpPr/>
        <p:nvPr/>
      </p:nvGrpSpPr>
      <p:grpSpPr>
        <a:xfrm>
          <a:off x="0" y="0"/>
          <a:ext cx="0" cy="0"/>
          <a:chOff x="0" y="0"/>
          <a:chExt cx="0" cy="0"/>
        </a:xfrm>
      </p:grpSpPr>
      <p:sp>
        <p:nvSpPr>
          <p:cNvPr id="323" name="Shape 323"/>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324" name="Shape 324"/>
          <p:cNvSpPr txBox="1">
            <a:spLocks noGrp="1"/>
          </p:cNvSpPr>
          <p:nvPr>
            <p:ph type="title"/>
          </p:nvPr>
        </p:nvSpPr>
        <p:spPr>
          <a:xfrm>
            <a:off x="311700" y="391350"/>
            <a:ext cx="8520599" cy="6261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5" name="Shape 325"/>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391350"/>
            <a:ext cx="8520599" cy="6261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9" name="Shape 329"/>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30" name="Shape 330"/>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31" name="Shape 33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311700" y="391350"/>
            <a:ext cx="8520599" cy="6261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4" name="Shape 3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337" name="Shape 337"/>
          <p:cNvSpPr txBox="1">
            <a:spLocks noGrp="1"/>
          </p:cNvSpPr>
          <p:nvPr>
            <p:ph type="body" idx="1"/>
          </p:nvPr>
        </p:nvSpPr>
        <p:spPr>
          <a:xfrm>
            <a:off x="311700" y="1391377"/>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338" name="Shape 33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rtl="0">
              <a:spcBef>
                <a:spcPts val="0"/>
              </a:spcBef>
              <a:buClr>
                <a:schemeClr val="lt1"/>
              </a:buClr>
              <a:buSzPct val="100000"/>
              <a:buFont typeface="Lato"/>
              <a:defRPr sz="4800" b="0">
                <a:solidFill>
                  <a:schemeClr val="lt1"/>
                </a:solidFill>
                <a:latin typeface="Lato"/>
                <a:ea typeface="Lato"/>
                <a:cs typeface="Lato"/>
                <a:sym typeface="Lato"/>
              </a:defRPr>
            </a:lvl1pPr>
            <a:lvl2pPr rtl="0">
              <a:spcBef>
                <a:spcPts val="0"/>
              </a:spcBef>
              <a:buClr>
                <a:schemeClr val="lt1"/>
              </a:buClr>
              <a:buSzPct val="100000"/>
              <a:buFont typeface="Lato"/>
              <a:defRPr sz="4800" b="0">
                <a:solidFill>
                  <a:schemeClr val="lt1"/>
                </a:solidFill>
                <a:latin typeface="Lato"/>
                <a:ea typeface="Lato"/>
                <a:cs typeface="Lato"/>
                <a:sym typeface="Lato"/>
              </a:defRPr>
            </a:lvl2pPr>
            <a:lvl3pPr rtl="0">
              <a:spcBef>
                <a:spcPts val="0"/>
              </a:spcBef>
              <a:buClr>
                <a:schemeClr val="lt1"/>
              </a:buClr>
              <a:buSzPct val="100000"/>
              <a:buFont typeface="Lato"/>
              <a:defRPr sz="4800" b="0">
                <a:solidFill>
                  <a:schemeClr val="lt1"/>
                </a:solidFill>
                <a:latin typeface="Lato"/>
                <a:ea typeface="Lato"/>
                <a:cs typeface="Lato"/>
                <a:sym typeface="Lato"/>
              </a:defRPr>
            </a:lvl3pPr>
            <a:lvl4pPr rtl="0">
              <a:spcBef>
                <a:spcPts val="0"/>
              </a:spcBef>
              <a:buClr>
                <a:schemeClr val="lt1"/>
              </a:buClr>
              <a:buSzPct val="100000"/>
              <a:buFont typeface="Lato"/>
              <a:defRPr sz="4800" b="0">
                <a:solidFill>
                  <a:schemeClr val="lt1"/>
                </a:solidFill>
                <a:latin typeface="Lato"/>
                <a:ea typeface="Lato"/>
                <a:cs typeface="Lato"/>
                <a:sym typeface="Lato"/>
              </a:defRPr>
            </a:lvl4pPr>
            <a:lvl5pPr rtl="0">
              <a:spcBef>
                <a:spcPts val="0"/>
              </a:spcBef>
              <a:buClr>
                <a:schemeClr val="lt1"/>
              </a:buClr>
              <a:buSzPct val="100000"/>
              <a:buFont typeface="Lato"/>
              <a:defRPr sz="4800" b="0">
                <a:solidFill>
                  <a:schemeClr val="lt1"/>
                </a:solidFill>
                <a:latin typeface="Lato"/>
                <a:ea typeface="Lato"/>
                <a:cs typeface="Lato"/>
                <a:sym typeface="Lato"/>
              </a:defRPr>
            </a:lvl5pPr>
            <a:lvl6pPr rtl="0">
              <a:spcBef>
                <a:spcPts val="0"/>
              </a:spcBef>
              <a:buClr>
                <a:schemeClr val="lt1"/>
              </a:buClr>
              <a:buSzPct val="100000"/>
              <a:buFont typeface="Lato"/>
              <a:defRPr sz="4800" b="0">
                <a:solidFill>
                  <a:schemeClr val="lt1"/>
                </a:solidFill>
                <a:latin typeface="Lato"/>
                <a:ea typeface="Lato"/>
                <a:cs typeface="Lato"/>
                <a:sym typeface="Lato"/>
              </a:defRPr>
            </a:lvl6pPr>
            <a:lvl7pPr rtl="0">
              <a:spcBef>
                <a:spcPts val="0"/>
              </a:spcBef>
              <a:buClr>
                <a:schemeClr val="lt1"/>
              </a:buClr>
              <a:buSzPct val="100000"/>
              <a:buFont typeface="Lato"/>
              <a:defRPr sz="4800" b="0">
                <a:solidFill>
                  <a:schemeClr val="lt1"/>
                </a:solidFill>
                <a:latin typeface="Lato"/>
                <a:ea typeface="Lato"/>
                <a:cs typeface="Lato"/>
                <a:sym typeface="Lato"/>
              </a:defRPr>
            </a:lvl7pPr>
            <a:lvl8pPr rtl="0">
              <a:spcBef>
                <a:spcPts val="0"/>
              </a:spcBef>
              <a:buClr>
                <a:schemeClr val="lt1"/>
              </a:buClr>
              <a:buSzPct val="100000"/>
              <a:buFont typeface="Lato"/>
              <a:defRPr sz="4800" b="0">
                <a:solidFill>
                  <a:schemeClr val="lt1"/>
                </a:solidFill>
                <a:latin typeface="Lato"/>
                <a:ea typeface="Lato"/>
                <a:cs typeface="Lato"/>
                <a:sym typeface="Lato"/>
              </a:defRPr>
            </a:lvl8pPr>
            <a:lvl9pPr rtl="0">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41" name="Shape 34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2"/>
        <p:cNvGrpSpPr/>
        <p:nvPr/>
      </p:nvGrpSpPr>
      <p:grpSpPr>
        <a:xfrm>
          <a:off x="0" y="0"/>
          <a:ext cx="0" cy="0"/>
          <a:chOff x="0" y="0"/>
          <a:chExt cx="0" cy="0"/>
        </a:xfrm>
      </p:grpSpPr>
      <p:sp>
        <p:nvSpPr>
          <p:cNvPr id="343" name="Shape 343"/>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44" name="Shape 344"/>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45" name="Shape 345"/>
          <p:cNvSpPr txBox="1">
            <a:spLocks noGrp="1"/>
          </p:cNvSpPr>
          <p:nvPr>
            <p:ph type="title"/>
          </p:nvPr>
        </p:nvSpPr>
        <p:spPr>
          <a:xfrm>
            <a:off x="265500" y="1107950"/>
            <a:ext cx="4045199" cy="16836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346" name="Shape 346"/>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347" name="Shape 347"/>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a:endParaRPr/>
          </a:p>
        </p:txBody>
      </p:sp>
      <p:sp>
        <p:nvSpPr>
          <p:cNvPr id="348" name="Shape 34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aption">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351" name="Shape 35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ig number">
    <p:spTree>
      <p:nvGrpSpPr>
        <p:cNvPr id="1" name="Shape 352"/>
        <p:cNvGrpSpPr/>
        <p:nvPr/>
      </p:nvGrpSpPr>
      <p:grpSpPr>
        <a:xfrm>
          <a:off x="0" y="0"/>
          <a:ext cx="0" cy="0"/>
          <a:chOff x="0" y="0"/>
          <a:chExt cx="0" cy="0"/>
        </a:xfrm>
      </p:grpSpPr>
      <p:sp>
        <p:nvSpPr>
          <p:cNvPr id="353" name="Shape 353"/>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354" name="Shape 354"/>
          <p:cNvSpPr txBox="1">
            <a:spLocks noGrp="1"/>
          </p:cNvSpPr>
          <p:nvPr>
            <p:ph type="title"/>
          </p:nvPr>
        </p:nvSpPr>
        <p:spPr>
          <a:xfrm>
            <a:off x="311700" y="1233100"/>
            <a:ext cx="8520599" cy="1610100"/>
          </a:xfrm>
          <a:prstGeom prst="rect">
            <a:avLst/>
          </a:prstGeom>
        </p:spPr>
        <p:txBody>
          <a:bodyPr lIns="91425" tIns="91425" rIns="91425" bIns="91425" anchor="b" anchorCtr="0"/>
          <a:lstStyle>
            <a:lvl1pPr algn="ctr" rtl="0">
              <a:spcBef>
                <a:spcPts val="0"/>
              </a:spcBef>
              <a:buSzPct val="100000"/>
              <a:buFont typeface="Lato"/>
              <a:defRPr sz="10000">
                <a:latin typeface="Lato"/>
                <a:ea typeface="Lato"/>
                <a:cs typeface="Lato"/>
                <a:sym typeface="Lato"/>
              </a:defRPr>
            </a:lvl1pPr>
            <a:lvl2pPr algn="ctr" rtl="0">
              <a:spcBef>
                <a:spcPts val="0"/>
              </a:spcBef>
              <a:buSzPct val="100000"/>
              <a:buFont typeface="Lato"/>
              <a:defRPr sz="10000">
                <a:latin typeface="Lato"/>
                <a:ea typeface="Lato"/>
                <a:cs typeface="Lato"/>
                <a:sym typeface="Lato"/>
              </a:defRPr>
            </a:lvl2pPr>
            <a:lvl3pPr algn="ctr" rtl="0">
              <a:spcBef>
                <a:spcPts val="0"/>
              </a:spcBef>
              <a:buSzPct val="100000"/>
              <a:buFont typeface="Lato"/>
              <a:defRPr sz="10000">
                <a:latin typeface="Lato"/>
                <a:ea typeface="Lato"/>
                <a:cs typeface="Lato"/>
                <a:sym typeface="Lato"/>
              </a:defRPr>
            </a:lvl3pPr>
            <a:lvl4pPr algn="ctr" rtl="0">
              <a:spcBef>
                <a:spcPts val="0"/>
              </a:spcBef>
              <a:buSzPct val="100000"/>
              <a:buFont typeface="Lato"/>
              <a:defRPr sz="10000">
                <a:latin typeface="Lato"/>
                <a:ea typeface="Lato"/>
                <a:cs typeface="Lato"/>
                <a:sym typeface="Lato"/>
              </a:defRPr>
            </a:lvl4pPr>
            <a:lvl5pPr algn="ctr" rtl="0">
              <a:spcBef>
                <a:spcPts val="0"/>
              </a:spcBef>
              <a:buSzPct val="100000"/>
              <a:buFont typeface="Lato"/>
              <a:defRPr sz="10000">
                <a:latin typeface="Lato"/>
                <a:ea typeface="Lato"/>
                <a:cs typeface="Lato"/>
                <a:sym typeface="Lato"/>
              </a:defRPr>
            </a:lvl5pPr>
            <a:lvl6pPr algn="ctr" rtl="0">
              <a:spcBef>
                <a:spcPts val="0"/>
              </a:spcBef>
              <a:buSzPct val="100000"/>
              <a:buFont typeface="Lato"/>
              <a:defRPr sz="10000">
                <a:latin typeface="Lato"/>
                <a:ea typeface="Lato"/>
                <a:cs typeface="Lato"/>
                <a:sym typeface="Lato"/>
              </a:defRPr>
            </a:lvl6pPr>
            <a:lvl7pPr algn="ctr" rtl="0">
              <a:spcBef>
                <a:spcPts val="0"/>
              </a:spcBef>
              <a:buSzPct val="100000"/>
              <a:buFont typeface="Lato"/>
              <a:defRPr sz="10000">
                <a:latin typeface="Lato"/>
                <a:ea typeface="Lato"/>
                <a:cs typeface="Lato"/>
                <a:sym typeface="Lato"/>
              </a:defRPr>
            </a:lvl7pPr>
            <a:lvl8pPr algn="ctr" rtl="0">
              <a:spcBef>
                <a:spcPts val="0"/>
              </a:spcBef>
              <a:buSzPct val="100000"/>
              <a:buFont typeface="Lato"/>
              <a:defRPr sz="10000">
                <a:latin typeface="Lato"/>
                <a:ea typeface="Lato"/>
                <a:cs typeface="Lato"/>
                <a:sym typeface="Lato"/>
              </a:defRPr>
            </a:lvl8pPr>
            <a:lvl9pPr algn="ctr" rtl="0">
              <a:spcBef>
                <a:spcPts val="0"/>
              </a:spcBef>
              <a:buSzPct val="100000"/>
              <a:buFont typeface="Lato"/>
              <a:defRPr sz="10000">
                <a:latin typeface="Lato"/>
                <a:ea typeface="Lato"/>
                <a:cs typeface="Lato"/>
                <a:sym typeface="Lato"/>
              </a:defRPr>
            </a:lvl9pPr>
          </a:lstStyle>
          <a:p>
            <a:endParaRPr/>
          </a:p>
        </p:txBody>
      </p:sp>
      <p:sp>
        <p:nvSpPr>
          <p:cNvPr id="355" name="Shape 355"/>
          <p:cNvSpPr txBox="1">
            <a:spLocks noGrp="1"/>
          </p:cNvSpPr>
          <p:nvPr>
            <p:ph type="body" idx="1"/>
          </p:nvPr>
        </p:nvSpPr>
        <p:spPr>
          <a:xfrm>
            <a:off x="311700" y="2919450"/>
            <a:ext cx="8520599" cy="1071599"/>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356" name="Shape 35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7"/>
        <p:cNvGrpSpPr/>
        <p:nvPr/>
      </p:nvGrpSpPr>
      <p:grpSpPr>
        <a:xfrm>
          <a:off x="0" y="0"/>
          <a:ext cx="0" cy="0"/>
          <a:chOff x="0" y="0"/>
          <a:chExt cx="0" cy="0"/>
        </a:xfrm>
      </p:grpSpPr>
      <p:sp>
        <p:nvSpPr>
          <p:cNvPr id="358" name="Shape 35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404"/>
        <p:cNvGrpSpPr/>
        <p:nvPr/>
      </p:nvGrpSpPr>
      <p:grpSpPr>
        <a:xfrm>
          <a:off x="0" y="0"/>
          <a:ext cx="0" cy="0"/>
          <a:chOff x="0" y="0"/>
          <a:chExt cx="0" cy="0"/>
        </a:xfrm>
      </p:grpSpPr>
      <p:grpSp>
        <p:nvGrpSpPr>
          <p:cNvPr id="405" name="Shape 405"/>
          <p:cNvGrpSpPr/>
          <p:nvPr/>
        </p:nvGrpSpPr>
        <p:grpSpPr>
          <a:xfrm>
            <a:off x="6098378" y="4"/>
            <a:ext cx="3045625" cy="2030570"/>
            <a:chOff x="6098378" y="4"/>
            <a:chExt cx="3045625" cy="2030570"/>
          </a:xfrm>
        </p:grpSpPr>
        <p:sp>
          <p:nvSpPr>
            <p:cNvPr id="406" name="Shape 40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07" name="Shape 407"/>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408" name="Shape 408"/>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409" name="Shape 409"/>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10" name="Shape 410"/>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411" name="Shape 411"/>
          <p:cNvSpPr txBox="1">
            <a:spLocks noGrp="1"/>
          </p:cNvSpPr>
          <p:nvPr>
            <p:ph type="ctrTitle"/>
          </p:nvPr>
        </p:nvSpPr>
        <p:spPr>
          <a:xfrm>
            <a:off x="598100" y="1775222"/>
            <a:ext cx="8222100" cy="838799"/>
          </a:xfrm>
          <a:prstGeom prst="rect">
            <a:avLst/>
          </a:prstGeom>
        </p:spPr>
        <p:txBody>
          <a:bodyPr lIns="91425" tIns="91425" rIns="91425" bIns="91425" anchor="b" anchorCtr="0"/>
          <a:lstStyle>
            <a:lvl1pPr rtl="0">
              <a:spcBef>
                <a:spcPts val="0"/>
              </a:spcBef>
              <a:buClr>
                <a:schemeClr val="lt1"/>
              </a:buClr>
              <a:buSzPct val="100000"/>
              <a:defRPr sz="4200">
                <a:solidFill>
                  <a:schemeClr val="lt1"/>
                </a:solidFill>
              </a:defRPr>
            </a:lvl1pPr>
            <a:lvl2pPr rtl="0">
              <a:spcBef>
                <a:spcPts val="0"/>
              </a:spcBef>
              <a:buClr>
                <a:schemeClr val="lt1"/>
              </a:buClr>
              <a:buSzPct val="100000"/>
              <a:defRPr sz="4200">
                <a:solidFill>
                  <a:schemeClr val="lt1"/>
                </a:solidFill>
              </a:defRPr>
            </a:lvl2pPr>
            <a:lvl3pPr rtl="0">
              <a:spcBef>
                <a:spcPts val="0"/>
              </a:spcBef>
              <a:buClr>
                <a:schemeClr val="lt1"/>
              </a:buClr>
              <a:buSzPct val="100000"/>
              <a:defRPr sz="4200">
                <a:solidFill>
                  <a:schemeClr val="lt1"/>
                </a:solidFill>
              </a:defRPr>
            </a:lvl3pPr>
            <a:lvl4pPr rtl="0">
              <a:spcBef>
                <a:spcPts val="0"/>
              </a:spcBef>
              <a:buClr>
                <a:schemeClr val="lt1"/>
              </a:buClr>
              <a:buSzPct val="100000"/>
              <a:defRPr sz="4200">
                <a:solidFill>
                  <a:schemeClr val="lt1"/>
                </a:solidFill>
              </a:defRPr>
            </a:lvl4pPr>
            <a:lvl5pPr rtl="0">
              <a:spcBef>
                <a:spcPts val="0"/>
              </a:spcBef>
              <a:buClr>
                <a:schemeClr val="lt1"/>
              </a:buClr>
              <a:buSzPct val="100000"/>
              <a:defRPr sz="4200">
                <a:solidFill>
                  <a:schemeClr val="lt1"/>
                </a:solidFill>
              </a:defRPr>
            </a:lvl5pPr>
            <a:lvl6pPr rtl="0">
              <a:spcBef>
                <a:spcPts val="0"/>
              </a:spcBef>
              <a:buClr>
                <a:schemeClr val="lt1"/>
              </a:buClr>
              <a:buSzPct val="100000"/>
              <a:defRPr sz="4200">
                <a:solidFill>
                  <a:schemeClr val="lt1"/>
                </a:solidFill>
              </a:defRPr>
            </a:lvl6pPr>
            <a:lvl7pPr rtl="0">
              <a:spcBef>
                <a:spcPts val="0"/>
              </a:spcBef>
              <a:buClr>
                <a:schemeClr val="lt1"/>
              </a:buClr>
              <a:buSzPct val="100000"/>
              <a:defRPr sz="4200">
                <a:solidFill>
                  <a:schemeClr val="lt1"/>
                </a:solidFill>
              </a:defRPr>
            </a:lvl7pPr>
            <a:lvl8pPr rtl="0">
              <a:spcBef>
                <a:spcPts val="0"/>
              </a:spcBef>
              <a:buClr>
                <a:schemeClr val="lt1"/>
              </a:buClr>
              <a:buSzPct val="100000"/>
              <a:defRPr sz="4200">
                <a:solidFill>
                  <a:schemeClr val="lt1"/>
                </a:solidFill>
              </a:defRPr>
            </a:lvl8pPr>
            <a:lvl9pPr rtl="0">
              <a:spcBef>
                <a:spcPts val="0"/>
              </a:spcBef>
              <a:buClr>
                <a:schemeClr val="lt1"/>
              </a:buClr>
              <a:buSzPct val="100000"/>
              <a:defRPr sz="4200">
                <a:solidFill>
                  <a:schemeClr val="lt1"/>
                </a:solidFill>
              </a:defRPr>
            </a:lvl9pPr>
          </a:lstStyle>
          <a:p>
            <a:endParaRPr/>
          </a:p>
        </p:txBody>
      </p:sp>
      <p:sp>
        <p:nvSpPr>
          <p:cNvPr id="412" name="Shape 412"/>
          <p:cNvSpPr txBox="1">
            <a:spLocks noGrp="1"/>
          </p:cNvSpPr>
          <p:nvPr>
            <p:ph type="subTitle" idx="1"/>
          </p:nvPr>
        </p:nvSpPr>
        <p:spPr>
          <a:xfrm>
            <a:off x="598088" y="2715912"/>
            <a:ext cx="8222100" cy="432899"/>
          </a:xfrm>
          <a:prstGeom prst="rect">
            <a:avLst/>
          </a:prstGeom>
        </p:spPr>
        <p:txBody>
          <a:bodyPr lIns="91425" tIns="91425" rIns="91425" bIns="91425" anchor="t" anchorCtr="0"/>
          <a:lstStyle>
            <a:lvl1pPr rtl="0">
              <a:lnSpc>
                <a:spcPct val="100000"/>
              </a:lnSpc>
              <a:spcBef>
                <a:spcPts val="0"/>
              </a:spcBef>
              <a:spcAft>
                <a:spcPts val="0"/>
              </a:spcAft>
              <a:buClr>
                <a:schemeClr val="lt1"/>
              </a:buClr>
              <a:buSzPct val="100000"/>
              <a:buNone/>
              <a:defRPr sz="2100">
                <a:solidFill>
                  <a:schemeClr val="lt1"/>
                </a:solidFill>
              </a:defRPr>
            </a:lvl1pPr>
            <a:lvl2pPr rtl="0">
              <a:lnSpc>
                <a:spcPct val="100000"/>
              </a:lnSpc>
              <a:spcBef>
                <a:spcPts val="0"/>
              </a:spcBef>
              <a:spcAft>
                <a:spcPts val="0"/>
              </a:spcAft>
              <a:buClr>
                <a:schemeClr val="lt1"/>
              </a:buClr>
              <a:buSzPct val="100000"/>
              <a:buNone/>
              <a:defRPr sz="2100">
                <a:solidFill>
                  <a:schemeClr val="lt1"/>
                </a:solidFill>
              </a:defRPr>
            </a:lvl2pPr>
            <a:lvl3pPr rtl="0">
              <a:lnSpc>
                <a:spcPct val="100000"/>
              </a:lnSpc>
              <a:spcBef>
                <a:spcPts val="0"/>
              </a:spcBef>
              <a:spcAft>
                <a:spcPts val="0"/>
              </a:spcAft>
              <a:buClr>
                <a:schemeClr val="lt1"/>
              </a:buClr>
              <a:buSzPct val="100000"/>
              <a:buNone/>
              <a:defRPr sz="2100">
                <a:solidFill>
                  <a:schemeClr val="lt1"/>
                </a:solidFill>
              </a:defRPr>
            </a:lvl3pPr>
            <a:lvl4pPr rtl="0">
              <a:lnSpc>
                <a:spcPct val="100000"/>
              </a:lnSpc>
              <a:spcBef>
                <a:spcPts val="0"/>
              </a:spcBef>
              <a:spcAft>
                <a:spcPts val="0"/>
              </a:spcAft>
              <a:buClr>
                <a:schemeClr val="lt1"/>
              </a:buClr>
              <a:buSzPct val="100000"/>
              <a:buNone/>
              <a:defRPr sz="2100">
                <a:solidFill>
                  <a:schemeClr val="lt1"/>
                </a:solidFill>
              </a:defRPr>
            </a:lvl4pPr>
            <a:lvl5pPr rtl="0">
              <a:lnSpc>
                <a:spcPct val="100000"/>
              </a:lnSpc>
              <a:spcBef>
                <a:spcPts val="0"/>
              </a:spcBef>
              <a:spcAft>
                <a:spcPts val="0"/>
              </a:spcAft>
              <a:buClr>
                <a:schemeClr val="lt1"/>
              </a:buClr>
              <a:buSzPct val="100000"/>
              <a:buNone/>
              <a:defRPr sz="2100">
                <a:solidFill>
                  <a:schemeClr val="lt1"/>
                </a:solidFill>
              </a:defRPr>
            </a:lvl5pPr>
            <a:lvl6pPr rtl="0">
              <a:lnSpc>
                <a:spcPct val="100000"/>
              </a:lnSpc>
              <a:spcBef>
                <a:spcPts val="0"/>
              </a:spcBef>
              <a:spcAft>
                <a:spcPts val="0"/>
              </a:spcAft>
              <a:buClr>
                <a:schemeClr val="lt1"/>
              </a:buClr>
              <a:buSzPct val="100000"/>
              <a:buNone/>
              <a:defRPr sz="2100">
                <a:solidFill>
                  <a:schemeClr val="lt1"/>
                </a:solidFill>
              </a:defRPr>
            </a:lvl6pPr>
            <a:lvl7pPr rtl="0">
              <a:lnSpc>
                <a:spcPct val="100000"/>
              </a:lnSpc>
              <a:spcBef>
                <a:spcPts val="0"/>
              </a:spcBef>
              <a:spcAft>
                <a:spcPts val="0"/>
              </a:spcAft>
              <a:buClr>
                <a:schemeClr val="lt1"/>
              </a:buClr>
              <a:buSzPct val="100000"/>
              <a:buNone/>
              <a:defRPr sz="2100">
                <a:solidFill>
                  <a:schemeClr val="lt1"/>
                </a:solidFill>
              </a:defRPr>
            </a:lvl7pPr>
            <a:lvl8pPr rtl="0">
              <a:lnSpc>
                <a:spcPct val="100000"/>
              </a:lnSpc>
              <a:spcBef>
                <a:spcPts val="0"/>
              </a:spcBef>
              <a:spcAft>
                <a:spcPts val="0"/>
              </a:spcAft>
              <a:buClr>
                <a:schemeClr val="lt1"/>
              </a:buClr>
              <a:buSzPct val="100000"/>
              <a:buNone/>
              <a:defRPr sz="2100">
                <a:solidFill>
                  <a:schemeClr val="lt1"/>
                </a:solidFill>
              </a:defRPr>
            </a:lvl8pPr>
            <a:lvl9pPr rtl="0">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413" name="Shape 413"/>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414"/>
        <p:cNvGrpSpPr/>
        <p:nvPr/>
      </p:nvGrpSpPr>
      <p:grpSpPr>
        <a:xfrm>
          <a:off x="0" y="0"/>
          <a:ext cx="0" cy="0"/>
          <a:chOff x="0" y="0"/>
          <a:chExt cx="0" cy="0"/>
        </a:xfrm>
      </p:grpSpPr>
      <p:grpSp>
        <p:nvGrpSpPr>
          <p:cNvPr id="415" name="Shape 415"/>
          <p:cNvGrpSpPr/>
          <p:nvPr/>
        </p:nvGrpSpPr>
        <p:grpSpPr>
          <a:xfrm>
            <a:off x="6098378" y="4"/>
            <a:ext cx="3045625" cy="2030570"/>
            <a:chOff x="6098378" y="4"/>
            <a:chExt cx="3045625" cy="2030570"/>
          </a:xfrm>
        </p:grpSpPr>
        <p:sp>
          <p:nvSpPr>
            <p:cNvPr id="416" name="Shape 41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17" name="Shape 417"/>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418" name="Shape 418"/>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419" name="Shape 419"/>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20" name="Shape 420"/>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421" name="Shape 421"/>
          <p:cNvSpPr txBox="1">
            <a:spLocks noGrp="1"/>
          </p:cNvSpPr>
          <p:nvPr>
            <p:ph type="title"/>
          </p:nvPr>
        </p:nvSpPr>
        <p:spPr>
          <a:xfrm>
            <a:off x="598100" y="2152347"/>
            <a:ext cx="8222100" cy="838799"/>
          </a:xfrm>
          <a:prstGeom prst="rect">
            <a:avLst/>
          </a:prstGeom>
        </p:spPr>
        <p:txBody>
          <a:bodyPr lIns="91425" tIns="91425" rIns="91425" bIns="91425" anchor="ctr" anchorCtr="0"/>
          <a:lstStyle>
            <a:lvl1pPr rtl="0">
              <a:spcBef>
                <a:spcPts val="0"/>
              </a:spcBef>
              <a:buClr>
                <a:schemeClr val="lt1"/>
              </a:buClr>
              <a:buSzPct val="100000"/>
              <a:defRPr sz="4200">
                <a:solidFill>
                  <a:schemeClr val="lt1"/>
                </a:solidFill>
              </a:defRPr>
            </a:lvl1pPr>
            <a:lvl2pPr rtl="0">
              <a:spcBef>
                <a:spcPts val="0"/>
              </a:spcBef>
              <a:buClr>
                <a:schemeClr val="lt1"/>
              </a:buClr>
              <a:buSzPct val="100000"/>
              <a:defRPr sz="4200">
                <a:solidFill>
                  <a:schemeClr val="lt1"/>
                </a:solidFill>
              </a:defRPr>
            </a:lvl2pPr>
            <a:lvl3pPr rtl="0">
              <a:spcBef>
                <a:spcPts val="0"/>
              </a:spcBef>
              <a:buClr>
                <a:schemeClr val="lt1"/>
              </a:buClr>
              <a:buSzPct val="100000"/>
              <a:defRPr sz="4200">
                <a:solidFill>
                  <a:schemeClr val="lt1"/>
                </a:solidFill>
              </a:defRPr>
            </a:lvl3pPr>
            <a:lvl4pPr rtl="0">
              <a:spcBef>
                <a:spcPts val="0"/>
              </a:spcBef>
              <a:buClr>
                <a:schemeClr val="lt1"/>
              </a:buClr>
              <a:buSzPct val="100000"/>
              <a:defRPr sz="4200">
                <a:solidFill>
                  <a:schemeClr val="lt1"/>
                </a:solidFill>
              </a:defRPr>
            </a:lvl4pPr>
            <a:lvl5pPr rtl="0">
              <a:spcBef>
                <a:spcPts val="0"/>
              </a:spcBef>
              <a:buClr>
                <a:schemeClr val="lt1"/>
              </a:buClr>
              <a:buSzPct val="100000"/>
              <a:defRPr sz="4200">
                <a:solidFill>
                  <a:schemeClr val="lt1"/>
                </a:solidFill>
              </a:defRPr>
            </a:lvl5pPr>
            <a:lvl6pPr rtl="0">
              <a:spcBef>
                <a:spcPts val="0"/>
              </a:spcBef>
              <a:buClr>
                <a:schemeClr val="lt1"/>
              </a:buClr>
              <a:buSzPct val="100000"/>
              <a:defRPr sz="4200">
                <a:solidFill>
                  <a:schemeClr val="lt1"/>
                </a:solidFill>
              </a:defRPr>
            </a:lvl6pPr>
            <a:lvl7pPr rtl="0">
              <a:spcBef>
                <a:spcPts val="0"/>
              </a:spcBef>
              <a:buClr>
                <a:schemeClr val="lt1"/>
              </a:buClr>
              <a:buSzPct val="100000"/>
              <a:defRPr sz="4200">
                <a:solidFill>
                  <a:schemeClr val="lt1"/>
                </a:solidFill>
              </a:defRPr>
            </a:lvl7pPr>
            <a:lvl8pPr rtl="0">
              <a:spcBef>
                <a:spcPts val="0"/>
              </a:spcBef>
              <a:buClr>
                <a:schemeClr val="lt1"/>
              </a:buClr>
              <a:buSzPct val="100000"/>
              <a:defRPr sz="4200">
                <a:solidFill>
                  <a:schemeClr val="lt1"/>
                </a:solidFill>
              </a:defRPr>
            </a:lvl8pPr>
            <a:lvl9pPr rtl="0">
              <a:spcBef>
                <a:spcPts val="0"/>
              </a:spcBef>
              <a:buClr>
                <a:schemeClr val="lt1"/>
              </a:buClr>
              <a:buSzPct val="100000"/>
              <a:defRPr sz="4200">
                <a:solidFill>
                  <a:schemeClr val="lt1"/>
                </a:solidFill>
              </a:defRPr>
            </a:lvl9pPr>
          </a:lstStyle>
          <a:p>
            <a:endParaRPr/>
          </a:p>
        </p:txBody>
      </p:sp>
      <p:sp>
        <p:nvSpPr>
          <p:cNvPr id="422" name="Shape 422"/>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3"/>
        <p:cNvGrpSpPr/>
        <p:nvPr/>
      </p:nvGrpSpPr>
      <p:grpSpPr>
        <a:xfrm>
          <a:off x="0" y="0"/>
          <a:ext cx="0" cy="0"/>
          <a:chOff x="0" y="0"/>
          <a:chExt cx="0" cy="0"/>
        </a:xfrm>
      </p:grpSpPr>
      <p:grpSp>
        <p:nvGrpSpPr>
          <p:cNvPr id="424" name="Shape 424"/>
          <p:cNvGrpSpPr/>
          <p:nvPr/>
        </p:nvGrpSpPr>
        <p:grpSpPr>
          <a:xfrm>
            <a:off x="0" y="3903669"/>
            <a:ext cx="9144000" cy="1239924"/>
            <a:chOff x="0" y="3903669"/>
            <a:chExt cx="9144000" cy="1239924"/>
          </a:xfrm>
        </p:grpSpPr>
        <p:sp>
          <p:nvSpPr>
            <p:cNvPr id="425" name="Shape 425"/>
            <p:cNvSpPr/>
            <p:nvPr/>
          </p:nvSpPr>
          <p:spPr>
            <a:xfrm>
              <a:off x="8154895"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426" name="Shape 426"/>
            <p:cNvSpPr/>
            <p:nvPr/>
          </p:nvSpPr>
          <p:spPr>
            <a:xfrm flipH="1">
              <a:off x="6181162" y="3903669"/>
              <a:ext cx="989099" cy="987899"/>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427" name="Shape 427"/>
            <p:cNvSpPr/>
            <p:nvPr/>
          </p:nvSpPr>
          <p:spPr>
            <a:xfrm>
              <a:off x="7170274" y="3903669"/>
              <a:ext cx="989099" cy="9878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428" name="Shape 428"/>
            <p:cNvSpPr/>
            <p:nvPr/>
          </p:nvSpPr>
          <p:spPr>
            <a:xfrm rot="10800000">
              <a:off x="8154757" y="3903682"/>
              <a:ext cx="989099" cy="987899"/>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429" name="Shape 429"/>
            <p:cNvSpPr/>
            <p:nvPr/>
          </p:nvSpPr>
          <p:spPr>
            <a:xfrm>
              <a:off x="0" y="4891594"/>
              <a:ext cx="9144000" cy="2519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430" name="Shape 430"/>
          <p:cNvSpPr txBox="1">
            <a:spLocks noGrp="1"/>
          </p:cNvSpPr>
          <p:nvPr>
            <p:ph type="title"/>
          </p:nvPr>
        </p:nvSpPr>
        <p:spPr>
          <a:xfrm>
            <a:off x="311700" y="410000"/>
            <a:ext cx="8520599" cy="6078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1" name="Shape 431"/>
          <p:cNvSpPr txBox="1">
            <a:spLocks noGrp="1"/>
          </p:cNvSpPr>
          <p:nvPr>
            <p:ph type="body" idx="1"/>
          </p:nvPr>
        </p:nvSpPr>
        <p:spPr>
          <a:xfrm>
            <a:off x="311700" y="1229875"/>
            <a:ext cx="8520599" cy="33390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2" name="Shape 432"/>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311700" y="410000"/>
            <a:ext cx="8520599" cy="6078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5" name="Shape 435"/>
          <p:cNvSpPr txBox="1">
            <a:spLocks noGrp="1"/>
          </p:cNvSpPr>
          <p:nvPr>
            <p:ph type="body" idx="1"/>
          </p:nvPr>
        </p:nvSpPr>
        <p:spPr>
          <a:xfrm>
            <a:off x="311700" y="1229975"/>
            <a:ext cx="3999899" cy="33390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436" name="Shape 436"/>
          <p:cNvSpPr txBox="1">
            <a:spLocks noGrp="1"/>
          </p:cNvSpPr>
          <p:nvPr>
            <p:ph type="body" idx="2"/>
          </p:nvPr>
        </p:nvSpPr>
        <p:spPr>
          <a:xfrm>
            <a:off x="4832400" y="1229975"/>
            <a:ext cx="3999899" cy="33390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437" name="Shape 437"/>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6318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0" name="Shape 30"/>
          <p:cNvSpPr txBox="1">
            <a:spLocks noGrp="1"/>
          </p:cNvSpPr>
          <p:nvPr>
            <p:ph type="body" idx="1"/>
          </p:nvPr>
        </p:nvSpPr>
        <p:spPr>
          <a:xfrm>
            <a:off x="311700" y="1490875"/>
            <a:ext cx="2807999" cy="30780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311700" y="410000"/>
            <a:ext cx="8520599" cy="6078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0" name="Shape 440"/>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443" name="Shape 443"/>
          <p:cNvSpPr txBox="1">
            <a:spLocks noGrp="1"/>
          </p:cNvSpPr>
          <p:nvPr>
            <p:ph type="body" idx="1"/>
          </p:nvPr>
        </p:nvSpPr>
        <p:spPr>
          <a:xfrm>
            <a:off x="311700" y="1465804"/>
            <a:ext cx="2807999" cy="3103199"/>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444" name="Shape 444"/>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445"/>
        <p:cNvGrpSpPr/>
        <p:nvPr/>
      </p:nvGrpSpPr>
      <p:grpSpPr>
        <a:xfrm>
          <a:off x="0" y="0"/>
          <a:ext cx="0" cy="0"/>
          <a:chOff x="0" y="0"/>
          <a:chExt cx="0" cy="0"/>
        </a:xfrm>
      </p:grpSpPr>
      <p:grpSp>
        <p:nvGrpSpPr>
          <p:cNvPr id="446" name="Shape 446"/>
          <p:cNvGrpSpPr/>
          <p:nvPr/>
        </p:nvGrpSpPr>
        <p:grpSpPr>
          <a:xfrm>
            <a:off x="6098378" y="4"/>
            <a:ext cx="3045625" cy="2030570"/>
            <a:chOff x="6098378" y="4"/>
            <a:chExt cx="3045625" cy="2030570"/>
          </a:xfrm>
        </p:grpSpPr>
        <p:sp>
          <p:nvSpPr>
            <p:cNvPr id="447" name="Shape 447"/>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448" name="Shape 448"/>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449" name="Shape 449"/>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a:spcBef>
                  <a:spcPts val="0"/>
                </a:spcBef>
                <a:buNone/>
              </a:pPr>
              <a:endParaRPr/>
            </a:p>
          </p:txBody>
        </p:sp>
        <p:sp>
          <p:nvSpPr>
            <p:cNvPr id="450" name="Shape 450"/>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sp>
          <p:nvSpPr>
            <p:cNvPr id="451" name="Shape 451"/>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a:spcBef>
                  <a:spcPts val="0"/>
                </a:spcBef>
                <a:buNone/>
              </a:pPr>
              <a:endParaRPr/>
            </a:p>
          </p:txBody>
        </p:sp>
      </p:grpSp>
      <p:sp>
        <p:nvSpPr>
          <p:cNvPr id="452" name="Shape 452"/>
          <p:cNvSpPr txBox="1">
            <a:spLocks noGrp="1"/>
          </p:cNvSpPr>
          <p:nvPr>
            <p:ph type="title"/>
          </p:nvPr>
        </p:nvSpPr>
        <p:spPr>
          <a:xfrm>
            <a:off x="490250" y="526350"/>
            <a:ext cx="5618700" cy="4090800"/>
          </a:xfrm>
          <a:prstGeom prst="rect">
            <a:avLst/>
          </a:prstGeom>
        </p:spPr>
        <p:txBody>
          <a:bodyPr lIns="91425" tIns="91425" rIns="91425" bIns="91425" anchor="ctr" anchorCtr="0"/>
          <a:lstStyle>
            <a:lvl1pPr rtl="0">
              <a:spcBef>
                <a:spcPts val="0"/>
              </a:spcBef>
              <a:buClr>
                <a:schemeClr val="lt1"/>
              </a:buClr>
              <a:buSzPct val="100000"/>
              <a:defRPr sz="4800">
                <a:solidFill>
                  <a:schemeClr val="lt1"/>
                </a:solidFill>
              </a:defRPr>
            </a:lvl1pPr>
            <a:lvl2pPr rtl="0">
              <a:spcBef>
                <a:spcPts val="0"/>
              </a:spcBef>
              <a:buClr>
                <a:schemeClr val="lt1"/>
              </a:buClr>
              <a:buSzPct val="100000"/>
              <a:defRPr sz="4800">
                <a:solidFill>
                  <a:schemeClr val="lt1"/>
                </a:solidFill>
              </a:defRPr>
            </a:lvl2pPr>
            <a:lvl3pPr rtl="0">
              <a:spcBef>
                <a:spcPts val="0"/>
              </a:spcBef>
              <a:buClr>
                <a:schemeClr val="lt1"/>
              </a:buClr>
              <a:buSzPct val="100000"/>
              <a:defRPr sz="4800">
                <a:solidFill>
                  <a:schemeClr val="lt1"/>
                </a:solidFill>
              </a:defRPr>
            </a:lvl3pPr>
            <a:lvl4pPr rtl="0">
              <a:spcBef>
                <a:spcPts val="0"/>
              </a:spcBef>
              <a:buClr>
                <a:schemeClr val="lt1"/>
              </a:buClr>
              <a:buSzPct val="100000"/>
              <a:defRPr sz="4800">
                <a:solidFill>
                  <a:schemeClr val="lt1"/>
                </a:solidFill>
              </a:defRPr>
            </a:lvl4pPr>
            <a:lvl5pPr rtl="0">
              <a:spcBef>
                <a:spcPts val="0"/>
              </a:spcBef>
              <a:buClr>
                <a:schemeClr val="lt1"/>
              </a:buClr>
              <a:buSzPct val="100000"/>
              <a:defRPr sz="4800">
                <a:solidFill>
                  <a:schemeClr val="lt1"/>
                </a:solidFill>
              </a:defRPr>
            </a:lvl5pPr>
            <a:lvl6pPr rtl="0">
              <a:spcBef>
                <a:spcPts val="0"/>
              </a:spcBef>
              <a:buClr>
                <a:schemeClr val="lt1"/>
              </a:buClr>
              <a:buSzPct val="100000"/>
              <a:defRPr sz="4800">
                <a:solidFill>
                  <a:schemeClr val="lt1"/>
                </a:solidFill>
              </a:defRPr>
            </a:lvl6pPr>
            <a:lvl7pPr rtl="0">
              <a:spcBef>
                <a:spcPts val="0"/>
              </a:spcBef>
              <a:buClr>
                <a:schemeClr val="lt1"/>
              </a:buClr>
              <a:buSzPct val="100000"/>
              <a:defRPr sz="4800">
                <a:solidFill>
                  <a:schemeClr val="lt1"/>
                </a:solidFill>
              </a:defRPr>
            </a:lvl7pPr>
            <a:lvl8pPr rtl="0">
              <a:spcBef>
                <a:spcPts val="0"/>
              </a:spcBef>
              <a:buClr>
                <a:schemeClr val="lt1"/>
              </a:buClr>
              <a:buSzPct val="100000"/>
              <a:defRPr sz="4800">
                <a:solidFill>
                  <a:schemeClr val="lt1"/>
                </a:solidFill>
              </a:defRPr>
            </a:lvl8pPr>
            <a:lvl9pPr rtl="0">
              <a:spcBef>
                <a:spcPts val="0"/>
              </a:spcBef>
              <a:buClr>
                <a:schemeClr val="lt1"/>
              </a:buClr>
              <a:buSzPct val="100000"/>
              <a:defRPr sz="4800">
                <a:solidFill>
                  <a:schemeClr val="lt1"/>
                </a:solidFill>
              </a:defRPr>
            </a:lvl9pPr>
          </a:lstStyle>
          <a:p>
            <a:endParaRPr/>
          </a:p>
        </p:txBody>
      </p:sp>
      <p:sp>
        <p:nvSpPr>
          <p:cNvPr id="453" name="Shape 453"/>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4"/>
        <p:cNvGrpSpPr/>
        <p:nvPr/>
      </p:nvGrpSpPr>
      <p:grpSpPr>
        <a:xfrm>
          <a:off x="0" y="0"/>
          <a:ext cx="0" cy="0"/>
          <a:chOff x="0" y="0"/>
          <a:chExt cx="0" cy="0"/>
        </a:xfrm>
      </p:grpSpPr>
      <p:sp>
        <p:nvSpPr>
          <p:cNvPr id="455" name="Shape 455"/>
          <p:cNvSpPr/>
          <p:nvPr/>
        </p:nvSpPr>
        <p:spPr>
          <a:xfrm>
            <a:off x="4572000" y="-17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56" name="Shape 45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57" name="Shape 457"/>
          <p:cNvSpPr txBox="1">
            <a:spLocks noGrp="1"/>
          </p:cNvSpPr>
          <p:nvPr>
            <p:ph type="title"/>
          </p:nvPr>
        </p:nvSpPr>
        <p:spPr>
          <a:xfrm>
            <a:off x="265500" y="1151100"/>
            <a:ext cx="4045199" cy="1564499"/>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458" name="Shape 458"/>
          <p:cNvSpPr txBox="1">
            <a:spLocks noGrp="1"/>
          </p:cNvSpPr>
          <p:nvPr>
            <p:ph type="subTitle" idx="1"/>
          </p:nvPr>
        </p:nvSpPr>
        <p:spPr>
          <a:xfrm>
            <a:off x="265500" y="2769001"/>
            <a:ext cx="4045199" cy="1269299"/>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459" name="Shape 459"/>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a:endParaRPr/>
          </a:p>
        </p:txBody>
      </p:sp>
      <p:sp>
        <p:nvSpPr>
          <p:cNvPr id="460" name="Shape 460"/>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aption">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rtl="0">
              <a:lnSpc>
                <a:spcPct val="100000"/>
              </a:lnSpc>
              <a:spcBef>
                <a:spcPts val="0"/>
              </a:spcBef>
              <a:spcAft>
                <a:spcPts val="0"/>
              </a:spcAft>
              <a:buNone/>
              <a:defRPr/>
            </a:lvl1pPr>
          </a:lstStyle>
          <a:p>
            <a:endParaRPr/>
          </a:p>
        </p:txBody>
      </p:sp>
      <p:sp>
        <p:nvSpPr>
          <p:cNvPr id="463" name="Shape 463"/>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464"/>
        <p:cNvGrpSpPr/>
        <p:nvPr/>
      </p:nvGrpSpPr>
      <p:grpSpPr>
        <a:xfrm>
          <a:off x="0" y="0"/>
          <a:ext cx="0" cy="0"/>
          <a:chOff x="0" y="0"/>
          <a:chExt cx="0" cy="0"/>
        </a:xfrm>
      </p:grpSpPr>
      <p:grpSp>
        <p:nvGrpSpPr>
          <p:cNvPr id="465" name="Shape 465"/>
          <p:cNvGrpSpPr/>
          <p:nvPr/>
        </p:nvGrpSpPr>
        <p:grpSpPr>
          <a:xfrm>
            <a:off x="6098378" y="4"/>
            <a:ext cx="3045625" cy="2030570"/>
            <a:chOff x="6098378" y="4"/>
            <a:chExt cx="3045625" cy="2030570"/>
          </a:xfrm>
        </p:grpSpPr>
        <p:sp>
          <p:nvSpPr>
            <p:cNvPr id="466" name="Shape 466"/>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67" name="Shape 467"/>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468" name="Shape 468"/>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sp>
          <p:nvSpPr>
            <p:cNvPr id="469" name="Shape 469"/>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70" name="Shape 470"/>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a:spcBef>
                  <a:spcPts val="0"/>
                </a:spcBef>
                <a:buNone/>
              </a:pPr>
              <a:endParaRPr/>
            </a:p>
          </p:txBody>
        </p:sp>
      </p:grpSp>
      <p:sp>
        <p:nvSpPr>
          <p:cNvPr id="471" name="Shape 471"/>
          <p:cNvSpPr txBox="1">
            <a:spLocks noGrp="1"/>
          </p:cNvSpPr>
          <p:nvPr>
            <p:ph type="title"/>
          </p:nvPr>
        </p:nvSpPr>
        <p:spPr>
          <a:xfrm>
            <a:off x="311700" y="1256050"/>
            <a:ext cx="8520599" cy="2030700"/>
          </a:xfrm>
          <a:prstGeom prst="rect">
            <a:avLst/>
          </a:prstGeom>
        </p:spPr>
        <p:txBody>
          <a:bodyPr lIns="91425" tIns="91425" rIns="91425" bIns="91425" anchor="b" anchorCtr="0"/>
          <a:lstStyle>
            <a:lvl1pPr algn="ctr" rtl="0">
              <a:spcBef>
                <a:spcPts val="0"/>
              </a:spcBef>
              <a:buClr>
                <a:schemeClr val="lt1"/>
              </a:buClr>
              <a:buSzPct val="100000"/>
              <a:defRPr sz="12000">
                <a:solidFill>
                  <a:schemeClr val="lt1"/>
                </a:solidFill>
              </a:defRPr>
            </a:lvl1pPr>
            <a:lvl2pPr algn="ctr" rtl="0">
              <a:spcBef>
                <a:spcPts val="0"/>
              </a:spcBef>
              <a:buClr>
                <a:schemeClr val="lt1"/>
              </a:buClr>
              <a:buSzPct val="100000"/>
              <a:defRPr sz="12000">
                <a:solidFill>
                  <a:schemeClr val="lt1"/>
                </a:solidFill>
              </a:defRPr>
            </a:lvl2pPr>
            <a:lvl3pPr algn="ctr" rtl="0">
              <a:spcBef>
                <a:spcPts val="0"/>
              </a:spcBef>
              <a:buClr>
                <a:schemeClr val="lt1"/>
              </a:buClr>
              <a:buSzPct val="100000"/>
              <a:defRPr sz="12000">
                <a:solidFill>
                  <a:schemeClr val="lt1"/>
                </a:solidFill>
              </a:defRPr>
            </a:lvl3pPr>
            <a:lvl4pPr algn="ctr" rtl="0">
              <a:spcBef>
                <a:spcPts val="0"/>
              </a:spcBef>
              <a:buClr>
                <a:schemeClr val="lt1"/>
              </a:buClr>
              <a:buSzPct val="100000"/>
              <a:defRPr sz="12000">
                <a:solidFill>
                  <a:schemeClr val="lt1"/>
                </a:solidFill>
              </a:defRPr>
            </a:lvl4pPr>
            <a:lvl5pPr algn="ctr" rtl="0">
              <a:spcBef>
                <a:spcPts val="0"/>
              </a:spcBef>
              <a:buClr>
                <a:schemeClr val="lt1"/>
              </a:buClr>
              <a:buSzPct val="100000"/>
              <a:defRPr sz="12000">
                <a:solidFill>
                  <a:schemeClr val="lt1"/>
                </a:solidFill>
              </a:defRPr>
            </a:lvl5pPr>
            <a:lvl6pPr algn="ctr" rtl="0">
              <a:spcBef>
                <a:spcPts val="0"/>
              </a:spcBef>
              <a:buClr>
                <a:schemeClr val="lt1"/>
              </a:buClr>
              <a:buSzPct val="100000"/>
              <a:defRPr sz="12000">
                <a:solidFill>
                  <a:schemeClr val="lt1"/>
                </a:solidFill>
              </a:defRPr>
            </a:lvl6pPr>
            <a:lvl7pPr algn="ctr" rtl="0">
              <a:spcBef>
                <a:spcPts val="0"/>
              </a:spcBef>
              <a:buClr>
                <a:schemeClr val="lt1"/>
              </a:buClr>
              <a:buSzPct val="100000"/>
              <a:defRPr sz="12000">
                <a:solidFill>
                  <a:schemeClr val="lt1"/>
                </a:solidFill>
              </a:defRPr>
            </a:lvl7pPr>
            <a:lvl8pPr algn="ctr" rtl="0">
              <a:spcBef>
                <a:spcPts val="0"/>
              </a:spcBef>
              <a:buClr>
                <a:schemeClr val="lt1"/>
              </a:buClr>
              <a:buSzPct val="100000"/>
              <a:defRPr sz="12000">
                <a:solidFill>
                  <a:schemeClr val="lt1"/>
                </a:solidFill>
              </a:defRPr>
            </a:lvl8pPr>
            <a:lvl9pPr algn="ctr" rtl="0">
              <a:spcBef>
                <a:spcPts val="0"/>
              </a:spcBef>
              <a:buClr>
                <a:schemeClr val="lt1"/>
              </a:buClr>
              <a:buSzPct val="100000"/>
              <a:defRPr sz="12000">
                <a:solidFill>
                  <a:schemeClr val="lt1"/>
                </a:solidFill>
              </a:defRPr>
            </a:lvl9pPr>
          </a:lstStyle>
          <a:p>
            <a:endParaRPr/>
          </a:p>
        </p:txBody>
      </p:sp>
      <p:sp>
        <p:nvSpPr>
          <p:cNvPr id="472" name="Shape 472"/>
          <p:cNvSpPr txBox="1">
            <a:spLocks noGrp="1"/>
          </p:cNvSpPr>
          <p:nvPr>
            <p:ph type="body" idx="1"/>
          </p:nvPr>
        </p:nvSpPr>
        <p:spPr>
          <a:xfrm>
            <a:off x="311700" y="3369225"/>
            <a:ext cx="8520599" cy="1281900"/>
          </a:xfrm>
          <a:prstGeom prst="rect">
            <a:avLst/>
          </a:prstGeom>
        </p:spPr>
        <p:txBody>
          <a:bodyPr lIns="91425" tIns="91425" rIns="91425" bIns="91425" anchor="t" anchorCtr="0"/>
          <a:lstStyle>
            <a:lvl1pPr algn="ctr" rtl="0">
              <a:spcBef>
                <a:spcPts val="0"/>
              </a:spcBef>
              <a:buClr>
                <a:schemeClr val="lt1"/>
              </a:buClr>
              <a:defRPr>
                <a:solidFill>
                  <a:schemeClr val="lt1"/>
                </a:solidFill>
              </a:defRPr>
            </a:lvl1pPr>
            <a:lvl2pPr algn="ctr" rtl="0">
              <a:spcBef>
                <a:spcPts val="0"/>
              </a:spcBef>
              <a:buClr>
                <a:schemeClr val="lt1"/>
              </a:buClr>
              <a:defRPr>
                <a:solidFill>
                  <a:schemeClr val="lt1"/>
                </a:solidFill>
              </a:defRPr>
            </a:lvl2pPr>
            <a:lvl3pPr algn="ctr" rtl="0">
              <a:spcBef>
                <a:spcPts val="0"/>
              </a:spcBef>
              <a:buClr>
                <a:schemeClr val="lt1"/>
              </a:buClr>
              <a:defRPr>
                <a:solidFill>
                  <a:schemeClr val="lt1"/>
                </a:solidFill>
              </a:defRPr>
            </a:lvl3pPr>
            <a:lvl4pPr algn="ctr" rtl="0">
              <a:spcBef>
                <a:spcPts val="0"/>
              </a:spcBef>
              <a:buClr>
                <a:schemeClr val="lt1"/>
              </a:buClr>
              <a:defRPr>
                <a:solidFill>
                  <a:schemeClr val="lt1"/>
                </a:solidFill>
              </a:defRPr>
            </a:lvl4pPr>
            <a:lvl5pPr algn="ctr" rtl="0">
              <a:spcBef>
                <a:spcPts val="0"/>
              </a:spcBef>
              <a:buClr>
                <a:schemeClr val="lt1"/>
              </a:buClr>
              <a:defRPr>
                <a:solidFill>
                  <a:schemeClr val="lt1"/>
                </a:solidFill>
              </a:defRPr>
            </a:lvl5pPr>
            <a:lvl6pPr algn="ctr" rtl="0">
              <a:spcBef>
                <a:spcPts val="0"/>
              </a:spcBef>
              <a:buClr>
                <a:schemeClr val="lt1"/>
              </a:buClr>
              <a:defRPr>
                <a:solidFill>
                  <a:schemeClr val="lt1"/>
                </a:solidFill>
              </a:defRPr>
            </a:lvl6pPr>
            <a:lvl7pPr algn="ctr" rtl="0">
              <a:spcBef>
                <a:spcPts val="0"/>
              </a:spcBef>
              <a:buClr>
                <a:schemeClr val="lt1"/>
              </a:buClr>
              <a:defRPr>
                <a:solidFill>
                  <a:schemeClr val="lt1"/>
                </a:solidFill>
              </a:defRPr>
            </a:lvl7pPr>
            <a:lvl8pPr algn="ctr" rtl="0">
              <a:spcBef>
                <a:spcPts val="0"/>
              </a:spcBef>
              <a:buClr>
                <a:schemeClr val="lt1"/>
              </a:buClr>
              <a:defRPr>
                <a:solidFill>
                  <a:schemeClr val="lt1"/>
                </a:solidFill>
              </a:defRPr>
            </a:lvl8pPr>
            <a:lvl9pPr algn="ctr" rtl="0">
              <a:spcBef>
                <a:spcPts val="0"/>
              </a:spcBef>
              <a:buClr>
                <a:schemeClr val="lt1"/>
              </a:buClr>
              <a:defRPr>
                <a:solidFill>
                  <a:schemeClr val="lt1"/>
                </a:solidFill>
              </a:defRPr>
            </a:lvl9pPr>
          </a:lstStyle>
          <a:p>
            <a:endParaRPr/>
          </a:p>
        </p:txBody>
      </p:sp>
      <p:sp>
        <p:nvSpPr>
          <p:cNvPr id="473" name="Shape 473"/>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4"/>
        <p:cNvGrpSpPr/>
        <p:nvPr/>
      </p:nvGrpSpPr>
      <p:grpSpPr>
        <a:xfrm>
          <a:off x="0" y="0"/>
          <a:ext cx="0" cy="0"/>
          <a:chOff x="0" y="0"/>
          <a:chExt cx="0" cy="0"/>
        </a:xfrm>
      </p:grpSpPr>
      <p:sp>
        <p:nvSpPr>
          <p:cNvPr id="475" name="Shape 475"/>
          <p:cNvSpPr txBox="1">
            <a:spLocks noGrp="1"/>
          </p:cNvSpPr>
          <p:nvPr>
            <p:ph type="sldNum" idx="12"/>
          </p:nvPr>
        </p:nvSpPr>
        <p:spPr>
          <a:xfrm>
            <a:off x="8460431" y="465119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36"/>
        <p:cNvGrpSpPr/>
        <p:nvPr/>
      </p:nvGrpSpPr>
      <p:grpSpPr>
        <a:xfrm>
          <a:off x="0" y="0"/>
          <a:ext cx="0" cy="0"/>
          <a:chOff x="0" y="0"/>
          <a:chExt cx="0" cy="0"/>
        </a:xfrm>
      </p:grpSpPr>
      <p:sp>
        <p:nvSpPr>
          <p:cNvPr id="537" name="Shape 537"/>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sp>
        <p:nvSpPr>
          <p:cNvPr id="538" name="Shape 538"/>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algn="ctr" rtl="0">
              <a:spcBef>
                <a:spcPts val="0"/>
              </a:spcBef>
              <a:buSzPct val="100000"/>
              <a:defRPr sz="8000"/>
            </a:lvl1pPr>
            <a:lvl2pPr algn="ctr" rtl="0">
              <a:spcBef>
                <a:spcPts val="0"/>
              </a:spcBef>
              <a:buSzPct val="100000"/>
              <a:defRPr sz="8000"/>
            </a:lvl2pPr>
            <a:lvl3pPr algn="ctr" rtl="0">
              <a:spcBef>
                <a:spcPts val="0"/>
              </a:spcBef>
              <a:buSzPct val="100000"/>
              <a:defRPr sz="8000"/>
            </a:lvl3pPr>
            <a:lvl4pPr algn="ctr" rtl="0">
              <a:spcBef>
                <a:spcPts val="0"/>
              </a:spcBef>
              <a:buSzPct val="100000"/>
              <a:defRPr sz="8000"/>
            </a:lvl4pPr>
            <a:lvl5pPr algn="ctr" rtl="0">
              <a:spcBef>
                <a:spcPts val="0"/>
              </a:spcBef>
              <a:buSzPct val="100000"/>
              <a:defRPr sz="8000"/>
            </a:lvl5pPr>
            <a:lvl6pPr algn="ctr" rtl="0">
              <a:spcBef>
                <a:spcPts val="0"/>
              </a:spcBef>
              <a:buSzPct val="100000"/>
              <a:defRPr sz="8000"/>
            </a:lvl6pPr>
            <a:lvl7pPr algn="ctr" rtl="0">
              <a:spcBef>
                <a:spcPts val="0"/>
              </a:spcBef>
              <a:buSzPct val="100000"/>
              <a:defRPr sz="8000"/>
            </a:lvl7pPr>
            <a:lvl8pPr algn="ctr" rtl="0">
              <a:spcBef>
                <a:spcPts val="0"/>
              </a:spcBef>
              <a:buSzPct val="100000"/>
              <a:defRPr sz="8000"/>
            </a:lvl8pPr>
            <a:lvl9pPr algn="ctr" rtl="0">
              <a:spcBef>
                <a:spcPts val="0"/>
              </a:spcBef>
              <a:buSzPct val="100000"/>
              <a:defRPr sz="8000"/>
            </a:lvl9pPr>
          </a:lstStyle>
          <a:p>
            <a:endParaRPr/>
          </a:p>
        </p:txBody>
      </p:sp>
      <p:sp>
        <p:nvSpPr>
          <p:cNvPr id="539" name="Shape 539"/>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algn="ctr" rtl="0">
              <a:lnSpc>
                <a:spcPct val="100000"/>
              </a:lnSpc>
              <a:spcBef>
                <a:spcPts val="0"/>
              </a:spcBef>
              <a:spcAft>
                <a:spcPts val="0"/>
              </a:spcAft>
              <a:buClr>
                <a:schemeClr val="accent1"/>
              </a:buClr>
              <a:buSzPct val="100000"/>
              <a:buNone/>
              <a:defRPr sz="2100" b="1">
                <a:solidFill>
                  <a:schemeClr val="accent1"/>
                </a:solidFill>
              </a:defRPr>
            </a:lvl1pPr>
            <a:lvl2pPr algn="ctr" rtl="0">
              <a:lnSpc>
                <a:spcPct val="100000"/>
              </a:lnSpc>
              <a:spcBef>
                <a:spcPts val="0"/>
              </a:spcBef>
              <a:spcAft>
                <a:spcPts val="0"/>
              </a:spcAft>
              <a:buClr>
                <a:schemeClr val="accent1"/>
              </a:buClr>
              <a:buSzPct val="100000"/>
              <a:buNone/>
              <a:defRPr sz="2100" b="1">
                <a:solidFill>
                  <a:schemeClr val="accent1"/>
                </a:solidFill>
              </a:defRPr>
            </a:lvl2pPr>
            <a:lvl3pPr algn="ctr" rtl="0">
              <a:lnSpc>
                <a:spcPct val="100000"/>
              </a:lnSpc>
              <a:spcBef>
                <a:spcPts val="0"/>
              </a:spcBef>
              <a:spcAft>
                <a:spcPts val="0"/>
              </a:spcAft>
              <a:buClr>
                <a:schemeClr val="accent1"/>
              </a:buClr>
              <a:buSzPct val="100000"/>
              <a:buNone/>
              <a:defRPr sz="2100" b="1">
                <a:solidFill>
                  <a:schemeClr val="accent1"/>
                </a:solidFill>
              </a:defRPr>
            </a:lvl3pPr>
            <a:lvl4pPr algn="ctr" rtl="0">
              <a:lnSpc>
                <a:spcPct val="100000"/>
              </a:lnSpc>
              <a:spcBef>
                <a:spcPts val="0"/>
              </a:spcBef>
              <a:spcAft>
                <a:spcPts val="0"/>
              </a:spcAft>
              <a:buClr>
                <a:schemeClr val="accent1"/>
              </a:buClr>
              <a:buSzPct val="100000"/>
              <a:buNone/>
              <a:defRPr sz="2100" b="1">
                <a:solidFill>
                  <a:schemeClr val="accent1"/>
                </a:solidFill>
              </a:defRPr>
            </a:lvl4pPr>
            <a:lvl5pPr algn="ctr" rtl="0">
              <a:lnSpc>
                <a:spcPct val="100000"/>
              </a:lnSpc>
              <a:spcBef>
                <a:spcPts val="0"/>
              </a:spcBef>
              <a:spcAft>
                <a:spcPts val="0"/>
              </a:spcAft>
              <a:buClr>
                <a:schemeClr val="accent1"/>
              </a:buClr>
              <a:buSzPct val="100000"/>
              <a:buNone/>
              <a:defRPr sz="2100" b="1">
                <a:solidFill>
                  <a:schemeClr val="accent1"/>
                </a:solidFill>
              </a:defRPr>
            </a:lvl5pPr>
            <a:lvl6pPr algn="ctr" rtl="0">
              <a:lnSpc>
                <a:spcPct val="100000"/>
              </a:lnSpc>
              <a:spcBef>
                <a:spcPts val="0"/>
              </a:spcBef>
              <a:spcAft>
                <a:spcPts val="0"/>
              </a:spcAft>
              <a:buClr>
                <a:schemeClr val="accent1"/>
              </a:buClr>
              <a:buSzPct val="100000"/>
              <a:buNone/>
              <a:defRPr sz="2100" b="1">
                <a:solidFill>
                  <a:schemeClr val="accent1"/>
                </a:solidFill>
              </a:defRPr>
            </a:lvl6pPr>
            <a:lvl7pPr algn="ctr" rtl="0">
              <a:lnSpc>
                <a:spcPct val="100000"/>
              </a:lnSpc>
              <a:spcBef>
                <a:spcPts val="0"/>
              </a:spcBef>
              <a:spcAft>
                <a:spcPts val="0"/>
              </a:spcAft>
              <a:buClr>
                <a:schemeClr val="accent1"/>
              </a:buClr>
              <a:buSzPct val="100000"/>
              <a:buNone/>
              <a:defRPr sz="2100" b="1">
                <a:solidFill>
                  <a:schemeClr val="accent1"/>
                </a:solidFill>
              </a:defRPr>
            </a:lvl7pPr>
            <a:lvl8pPr algn="ctr" rtl="0">
              <a:lnSpc>
                <a:spcPct val="100000"/>
              </a:lnSpc>
              <a:spcBef>
                <a:spcPts val="0"/>
              </a:spcBef>
              <a:spcAft>
                <a:spcPts val="0"/>
              </a:spcAft>
              <a:buClr>
                <a:schemeClr val="accent1"/>
              </a:buClr>
              <a:buSzPct val="100000"/>
              <a:buNone/>
              <a:defRPr sz="2100" b="1">
                <a:solidFill>
                  <a:schemeClr val="accent1"/>
                </a:solidFill>
              </a:defRPr>
            </a:lvl8pPr>
            <a:lvl9pPr algn="ctr" rtl="0">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540" name="Shape 5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title">
    <p:bg>
      <p:bgPr>
        <a:solidFill>
          <a:schemeClr val="dk1"/>
        </a:solidFill>
        <a:effectLst/>
      </p:bgPr>
    </p:bg>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543" name="Shape 5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311700" y="292850"/>
            <a:ext cx="8520599" cy="8009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6" name="Shape 546"/>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7" name="Shape 5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526350"/>
            <a:ext cx="56838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311700" y="292850"/>
            <a:ext cx="8520599" cy="8009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0" name="Shape 550"/>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551" name="Shape 551"/>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552" name="Shape 5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304800" y="309350"/>
            <a:ext cx="8537700" cy="748200"/>
          </a:xfrm>
          <a:prstGeom prst="rect">
            <a:avLst/>
          </a:prstGeom>
        </p:spPr>
        <p:txBody>
          <a:bodyPr lIns="91425" tIns="91425" rIns="91425" bIns="91425" anchor="t" anchorCtr="0"/>
          <a:lstStyle>
            <a:lvl1pPr rtl="0">
              <a:spcBef>
                <a:spcPts val="0"/>
              </a:spcBef>
              <a:buSzPct val="100000"/>
              <a:defRPr sz="4000"/>
            </a:lvl1pPr>
            <a:lvl2pPr rtl="0">
              <a:spcBef>
                <a:spcPts val="0"/>
              </a:spcBef>
              <a:buSzPct val="100000"/>
              <a:defRPr sz="4000"/>
            </a:lvl2pPr>
            <a:lvl3pPr rtl="0">
              <a:spcBef>
                <a:spcPts val="0"/>
              </a:spcBef>
              <a:buSzPct val="100000"/>
              <a:defRPr sz="4000"/>
            </a:lvl3pPr>
            <a:lvl4pPr rtl="0">
              <a:spcBef>
                <a:spcPts val="0"/>
              </a:spcBef>
              <a:buSzPct val="100000"/>
              <a:defRPr sz="4000"/>
            </a:lvl4pPr>
            <a:lvl5pPr rtl="0">
              <a:spcBef>
                <a:spcPts val="0"/>
              </a:spcBef>
              <a:buSzPct val="100000"/>
              <a:defRPr sz="4000"/>
            </a:lvl5pPr>
            <a:lvl6pPr rtl="0">
              <a:spcBef>
                <a:spcPts val="0"/>
              </a:spcBef>
              <a:buSzPct val="100000"/>
              <a:defRPr sz="4000"/>
            </a:lvl6pPr>
            <a:lvl7pPr rtl="0">
              <a:spcBef>
                <a:spcPts val="0"/>
              </a:spcBef>
              <a:buSzPct val="100000"/>
              <a:defRPr sz="4000"/>
            </a:lvl7pPr>
            <a:lvl8pPr rtl="0">
              <a:spcBef>
                <a:spcPts val="0"/>
              </a:spcBef>
              <a:buSzPct val="100000"/>
              <a:defRPr sz="4000"/>
            </a:lvl8pPr>
            <a:lvl9pPr rtl="0">
              <a:spcBef>
                <a:spcPts val="0"/>
              </a:spcBef>
              <a:buSzPct val="100000"/>
              <a:defRPr sz="4000"/>
            </a:lvl9pPr>
          </a:lstStyle>
          <a:p>
            <a:endParaRPr/>
          </a:p>
        </p:txBody>
      </p:sp>
      <p:sp>
        <p:nvSpPr>
          <p:cNvPr id="555" name="Shape 5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3000"/>
            </a:lvl1pPr>
            <a:lvl2pPr rtl="0">
              <a:spcBef>
                <a:spcPts val="0"/>
              </a:spcBef>
              <a:buSzPct val="100000"/>
              <a:defRPr sz="3000"/>
            </a:lvl2pPr>
            <a:lvl3pPr rtl="0">
              <a:spcBef>
                <a:spcPts val="0"/>
              </a:spcBef>
              <a:buSzPct val="100000"/>
              <a:defRPr sz="3000"/>
            </a:lvl3pPr>
            <a:lvl4pPr rtl="0">
              <a:spcBef>
                <a:spcPts val="0"/>
              </a:spcBef>
              <a:buSzPct val="100000"/>
              <a:defRPr sz="3000"/>
            </a:lvl4pPr>
            <a:lvl5pPr rtl="0">
              <a:spcBef>
                <a:spcPts val="0"/>
              </a:spcBef>
              <a:buSzPct val="100000"/>
              <a:defRPr sz="3000"/>
            </a:lvl5pPr>
            <a:lvl6pPr rtl="0">
              <a:spcBef>
                <a:spcPts val="0"/>
              </a:spcBef>
              <a:buSzPct val="100000"/>
              <a:defRPr sz="3000"/>
            </a:lvl6pPr>
            <a:lvl7pPr rtl="0">
              <a:spcBef>
                <a:spcPts val="0"/>
              </a:spcBef>
              <a:buSzPct val="100000"/>
              <a:defRPr sz="3000"/>
            </a:lvl7pPr>
            <a:lvl8pPr rtl="0">
              <a:spcBef>
                <a:spcPts val="0"/>
              </a:spcBef>
              <a:buSzPct val="100000"/>
              <a:defRPr sz="3000"/>
            </a:lvl8pPr>
            <a:lvl9pPr rtl="0">
              <a:spcBef>
                <a:spcPts val="0"/>
              </a:spcBef>
              <a:buSzPct val="100000"/>
              <a:defRPr sz="3000"/>
            </a:lvl9pPr>
          </a:lstStyle>
          <a:p>
            <a:endParaRPr/>
          </a:p>
        </p:txBody>
      </p:sp>
      <p:sp>
        <p:nvSpPr>
          <p:cNvPr id="558" name="Shape 558"/>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559" name="Shape 5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90250" y="526350"/>
            <a:ext cx="5618700" cy="4090800"/>
          </a:xfrm>
          <a:prstGeom prst="rect">
            <a:avLst/>
          </a:prstGeom>
        </p:spPr>
        <p:txBody>
          <a:bodyPr lIns="91425" tIns="91425" rIns="91425" bIns="91425" anchor="ctr" anchorCtr="0"/>
          <a:lstStyle>
            <a:lvl1pPr rtl="0">
              <a:spcBef>
                <a:spcPts val="0"/>
              </a:spcBef>
              <a:buClr>
                <a:schemeClr val="lt1"/>
              </a:buClr>
              <a:buSzPct val="100000"/>
              <a:defRPr sz="6000">
                <a:solidFill>
                  <a:schemeClr val="lt1"/>
                </a:solidFill>
              </a:defRPr>
            </a:lvl1pPr>
            <a:lvl2pPr rtl="0">
              <a:spcBef>
                <a:spcPts val="0"/>
              </a:spcBef>
              <a:buClr>
                <a:schemeClr val="lt1"/>
              </a:buClr>
              <a:buSzPct val="100000"/>
              <a:defRPr sz="6000">
                <a:solidFill>
                  <a:schemeClr val="lt1"/>
                </a:solidFill>
              </a:defRPr>
            </a:lvl2pPr>
            <a:lvl3pPr rtl="0">
              <a:spcBef>
                <a:spcPts val="0"/>
              </a:spcBef>
              <a:buClr>
                <a:schemeClr val="lt1"/>
              </a:buClr>
              <a:buSzPct val="100000"/>
              <a:defRPr sz="6000">
                <a:solidFill>
                  <a:schemeClr val="lt1"/>
                </a:solidFill>
              </a:defRPr>
            </a:lvl3pPr>
            <a:lvl4pPr rtl="0">
              <a:spcBef>
                <a:spcPts val="0"/>
              </a:spcBef>
              <a:buClr>
                <a:schemeClr val="lt1"/>
              </a:buClr>
              <a:buSzPct val="100000"/>
              <a:defRPr sz="6000">
                <a:solidFill>
                  <a:schemeClr val="lt1"/>
                </a:solidFill>
              </a:defRPr>
            </a:lvl4pPr>
            <a:lvl5pPr rtl="0">
              <a:spcBef>
                <a:spcPts val="0"/>
              </a:spcBef>
              <a:buClr>
                <a:schemeClr val="lt1"/>
              </a:buClr>
              <a:buSzPct val="100000"/>
              <a:defRPr sz="6000">
                <a:solidFill>
                  <a:schemeClr val="lt1"/>
                </a:solidFill>
              </a:defRPr>
            </a:lvl5pPr>
            <a:lvl6pPr rtl="0">
              <a:spcBef>
                <a:spcPts val="0"/>
              </a:spcBef>
              <a:buClr>
                <a:schemeClr val="lt1"/>
              </a:buClr>
              <a:buSzPct val="100000"/>
              <a:defRPr sz="6000">
                <a:solidFill>
                  <a:schemeClr val="lt1"/>
                </a:solidFill>
              </a:defRPr>
            </a:lvl6pPr>
            <a:lvl7pPr rtl="0">
              <a:spcBef>
                <a:spcPts val="0"/>
              </a:spcBef>
              <a:buClr>
                <a:schemeClr val="lt1"/>
              </a:buClr>
              <a:buSzPct val="100000"/>
              <a:defRPr sz="6000">
                <a:solidFill>
                  <a:schemeClr val="lt1"/>
                </a:solidFill>
              </a:defRPr>
            </a:lvl7pPr>
            <a:lvl8pPr rtl="0">
              <a:spcBef>
                <a:spcPts val="0"/>
              </a:spcBef>
              <a:buClr>
                <a:schemeClr val="lt1"/>
              </a:buClr>
              <a:buSzPct val="100000"/>
              <a:defRPr sz="6000">
                <a:solidFill>
                  <a:schemeClr val="lt1"/>
                </a:solidFill>
              </a:defRPr>
            </a:lvl8pPr>
            <a:lvl9pPr rtl="0">
              <a:spcBef>
                <a:spcPts val="0"/>
              </a:spcBef>
              <a:buClr>
                <a:schemeClr val="lt1"/>
              </a:buClr>
              <a:buSzPct val="100000"/>
              <a:defRPr sz="6000">
                <a:solidFill>
                  <a:schemeClr val="lt1"/>
                </a:solidFill>
              </a:defRPr>
            </a:lvl9pPr>
          </a:lstStyle>
          <a:p>
            <a:endParaRPr/>
          </a:p>
        </p:txBody>
      </p:sp>
      <p:sp>
        <p:nvSpPr>
          <p:cNvPr id="562" name="Shape 56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63"/>
        <p:cNvGrpSpPr/>
        <p:nvPr/>
      </p:nvGrpSpPr>
      <p:grpSpPr>
        <a:xfrm>
          <a:off x="0" y="0"/>
          <a:ext cx="0" cy="0"/>
          <a:chOff x="0" y="0"/>
          <a:chExt cx="0" cy="0"/>
        </a:xfrm>
      </p:grpSpPr>
      <p:sp>
        <p:nvSpPr>
          <p:cNvPr id="564" name="Shape 564"/>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565" name="Shape 565"/>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566" name="Shape 566"/>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rtl="0">
              <a:spcBef>
                <a:spcPts val="0"/>
              </a:spcBef>
              <a:buSzPct val="100000"/>
              <a:defRPr sz="5400"/>
            </a:lvl1pPr>
            <a:lvl2pPr algn="ctr" rtl="0">
              <a:spcBef>
                <a:spcPts val="0"/>
              </a:spcBef>
              <a:buSzPct val="100000"/>
              <a:defRPr sz="5400"/>
            </a:lvl2pPr>
            <a:lvl3pPr algn="ctr" rtl="0">
              <a:spcBef>
                <a:spcPts val="0"/>
              </a:spcBef>
              <a:buSzPct val="100000"/>
              <a:defRPr sz="5400"/>
            </a:lvl3pPr>
            <a:lvl4pPr algn="ctr" rtl="0">
              <a:spcBef>
                <a:spcPts val="0"/>
              </a:spcBef>
              <a:buSzPct val="100000"/>
              <a:defRPr sz="5400"/>
            </a:lvl4pPr>
            <a:lvl5pPr algn="ctr" rtl="0">
              <a:spcBef>
                <a:spcPts val="0"/>
              </a:spcBef>
              <a:buSzPct val="100000"/>
              <a:defRPr sz="5400"/>
            </a:lvl5pPr>
            <a:lvl6pPr algn="ctr" rtl="0">
              <a:spcBef>
                <a:spcPts val="0"/>
              </a:spcBef>
              <a:buSzPct val="100000"/>
              <a:defRPr sz="5400"/>
            </a:lvl6pPr>
            <a:lvl7pPr algn="ctr" rtl="0">
              <a:spcBef>
                <a:spcPts val="0"/>
              </a:spcBef>
              <a:buSzPct val="100000"/>
              <a:defRPr sz="5400"/>
            </a:lvl7pPr>
            <a:lvl8pPr algn="ctr" rtl="0">
              <a:spcBef>
                <a:spcPts val="0"/>
              </a:spcBef>
              <a:buSzPct val="100000"/>
              <a:defRPr sz="5400"/>
            </a:lvl8pPr>
            <a:lvl9pPr algn="ctr" rtl="0">
              <a:spcBef>
                <a:spcPts val="0"/>
              </a:spcBef>
              <a:buSzPct val="100000"/>
              <a:defRPr sz="5400"/>
            </a:lvl9pPr>
          </a:lstStyle>
          <a:p>
            <a:endParaRPr/>
          </a:p>
        </p:txBody>
      </p:sp>
      <p:sp>
        <p:nvSpPr>
          <p:cNvPr id="567" name="Shape 567"/>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algn="ctr" rtl="0">
              <a:lnSpc>
                <a:spcPct val="100000"/>
              </a:lnSpc>
              <a:spcBef>
                <a:spcPts val="0"/>
              </a:spcBef>
              <a:spcAft>
                <a:spcPts val="0"/>
              </a:spcAft>
              <a:buNone/>
              <a:defRPr/>
            </a:lvl1pPr>
            <a:lvl2pPr algn="ctr" rtl="0">
              <a:lnSpc>
                <a:spcPct val="100000"/>
              </a:lnSpc>
              <a:spcBef>
                <a:spcPts val="0"/>
              </a:spcBef>
              <a:spcAft>
                <a:spcPts val="0"/>
              </a:spcAft>
              <a:buSzPct val="100000"/>
              <a:buNone/>
              <a:defRPr sz="1800"/>
            </a:lvl2pPr>
            <a:lvl3pPr algn="ctr" rtl="0">
              <a:lnSpc>
                <a:spcPct val="100000"/>
              </a:lnSpc>
              <a:spcBef>
                <a:spcPts val="0"/>
              </a:spcBef>
              <a:spcAft>
                <a:spcPts val="0"/>
              </a:spcAft>
              <a:buSzPct val="100000"/>
              <a:buNone/>
              <a:defRPr sz="1800"/>
            </a:lvl3pPr>
            <a:lvl4pPr algn="ctr" rtl="0">
              <a:lnSpc>
                <a:spcPct val="100000"/>
              </a:lnSpc>
              <a:spcBef>
                <a:spcPts val="0"/>
              </a:spcBef>
              <a:spcAft>
                <a:spcPts val="0"/>
              </a:spcAft>
              <a:buSzPct val="100000"/>
              <a:buNone/>
              <a:defRPr sz="1800"/>
            </a:lvl4pPr>
            <a:lvl5pPr algn="ctr" rtl="0">
              <a:lnSpc>
                <a:spcPct val="100000"/>
              </a:lnSpc>
              <a:spcBef>
                <a:spcPts val="0"/>
              </a:spcBef>
              <a:spcAft>
                <a:spcPts val="0"/>
              </a:spcAft>
              <a:buSzPct val="100000"/>
              <a:buNone/>
              <a:defRPr sz="1800"/>
            </a:lvl5pPr>
            <a:lvl6pPr algn="ctr" rtl="0">
              <a:lnSpc>
                <a:spcPct val="100000"/>
              </a:lnSpc>
              <a:spcBef>
                <a:spcPts val="0"/>
              </a:spcBef>
              <a:spcAft>
                <a:spcPts val="0"/>
              </a:spcAft>
              <a:buSzPct val="100000"/>
              <a:buNone/>
              <a:defRPr sz="1800"/>
            </a:lvl6pPr>
            <a:lvl7pPr algn="ctr" rtl="0">
              <a:lnSpc>
                <a:spcPct val="100000"/>
              </a:lnSpc>
              <a:spcBef>
                <a:spcPts val="0"/>
              </a:spcBef>
              <a:spcAft>
                <a:spcPts val="0"/>
              </a:spcAft>
              <a:buSzPct val="100000"/>
              <a:buNone/>
              <a:defRPr sz="1800"/>
            </a:lvl7pPr>
            <a:lvl8pPr algn="ctr" rtl="0">
              <a:lnSpc>
                <a:spcPct val="100000"/>
              </a:lnSpc>
              <a:spcBef>
                <a:spcPts val="0"/>
              </a:spcBef>
              <a:spcAft>
                <a:spcPts val="0"/>
              </a:spcAft>
              <a:buSzPct val="100000"/>
              <a:buNone/>
              <a:defRPr sz="1800"/>
            </a:lvl8pPr>
            <a:lvl9pPr algn="ctr" rtl="0">
              <a:lnSpc>
                <a:spcPct val="100000"/>
              </a:lnSpc>
              <a:spcBef>
                <a:spcPts val="0"/>
              </a:spcBef>
              <a:spcAft>
                <a:spcPts val="0"/>
              </a:spcAft>
              <a:buSzPct val="100000"/>
              <a:buNone/>
              <a:defRPr sz="1800"/>
            </a:lvl9pPr>
          </a:lstStyle>
          <a:p>
            <a:endParaRPr/>
          </a:p>
        </p:txBody>
      </p:sp>
      <p:sp>
        <p:nvSpPr>
          <p:cNvPr id="568" name="Shape 568"/>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accent1"/>
              </a:buClr>
              <a:defRPr>
                <a:solidFill>
                  <a:schemeClr val="accent1"/>
                </a:solidFill>
              </a:defRPr>
            </a:lvl1pPr>
            <a:lvl2pPr rtl="0">
              <a:spcBef>
                <a:spcPts val="0"/>
              </a:spcBef>
              <a:buClr>
                <a:schemeClr val="accent1"/>
              </a:buClr>
              <a:defRPr>
                <a:solidFill>
                  <a:schemeClr val="accent1"/>
                </a:solidFill>
              </a:defRPr>
            </a:lvl2pPr>
            <a:lvl3pPr rtl="0">
              <a:spcBef>
                <a:spcPts val="0"/>
              </a:spcBef>
              <a:buClr>
                <a:schemeClr val="accent1"/>
              </a:buClr>
              <a:defRPr>
                <a:solidFill>
                  <a:schemeClr val="accent1"/>
                </a:solidFill>
              </a:defRPr>
            </a:lvl3pPr>
            <a:lvl4pPr rtl="0">
              <a:spcBef>
                <a:spcPts val="0"/>
              </a:spcBef>
              <a:buClr>
                <a:schemeClr val="accent1"/>
              </a:buClr>
              <a:defRPr>
                <a:solidFill>
                  <a:schemeClr val="accent1"/>
                </a:solidFill>
              </a:defRPr>
            </a:lvl4pPr>
            <a:lvl5pPr rtl="0">
              <a:spcBef>
                <a:spcPts val="0"/>
              </a:spcBef>
              <a:buClr>
                <a:schemeClr val="accent1"/>
              </a:buClr>
              <a:defRPr>
                <a:solidFill>
                  <a:schemeClr val="accent1"/>
                </a:solidFill>
              </a:defRPr>
            </a:lvl5pPr>
            <a:lvl6pPr rtl="0">
              <a:spcBef>
                <a:spcPts val="0"/>
              </a:spcBef>
              <a:buClr>
                <a:schemeClr val="accent1"/>
              </a:buClr>
              <a:defRPr>
                <a:solidFill>
                  <a:schemeClr val="accent1"/>
                </a:solidFill>
              </a:defRPr>
            </a:lvl6pPr>
            <a:lvl7pPr rtl="0">
              <a:spcBef>
                <a:spcPts val="0"/>
              </a:spcBef>
              <a:buClr>
                <a:schemeClr val="accent1"/>
              </a:buClr>
              <a:defRPr>
                <a:solidFill>
                  <a:schemeClr val="accent1"/>
                </a:solidFill>
              </a:defRPr>
            </a:lvl7pPr>
            <a:lvl8pPr rtl="0">
              <a:spcBef>
                <a:spcPts val="0"/>
              </a:spcBef>
              <a:buClr>
                <a:schemeClr val="accent1"/>
              </a:buClr>
              <a:defRPr>
                <a:solidFill>
                  <a:schemeClr val="accent1"/>
                </a:solidFill>
              </a:defRPr>
            </a:lvl8pPr>
            <a:lvl9pPr rtl="0">
              <a:spcBef>
                <a:spcPts val="0"/>
              </a:spcBef>
              <a:buClr>
                <a:schemeClr val="accent1"/>
              </a:buClr>
              <a:defRPr>
                <a:solidFill>
                  <a:schemeClr val="accent1"/>
                </a:solidFill>
              </a:defRPr>
            </a:lvl9pPr>
          </a:lstStyle>
          <a:p>
            <a:endParaRPr/>
          </a:p>
        </p:txBody>
      </p:sp>
      <p:sp>
        <p:nvSpPr>
          <p:cNvPr id="569" name="Shape 56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aption">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rt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572" name="Shape 57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Big number">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311700" y="1240275"/>
            <a:ext cx="8520599" cy="1981800"/>
          </a:xfrm>
          <a:prstGeom prst="rect">
            <a:avLst/>
          </a:prstGeom>
        </p:spPr>
        <p:txBody>
          <a:bodyPr lIns="91425" tIns="91425" rIns="91425" bIns="91425" anchor="b" anchorCtr="0"/>
          <a:lstStyle>
            <a:lvl1pPr algn="ctr" rtl="0">
              <a:spcBef>
                <a:spcPts val="0"/>
              </a:spcBef>
              <a:buClr>
                <a:schemeClr val="lt1"/>
              </a:buClr>
              <a:buSzPct val="100000"/>
              <a:defRPr sz="12000">
                <a:solidFill>
                  <a:schemeClr val="lt1"/>
                </a:solidFill>
              </a:defRPr>
            </a:lvl1pPr>
            <a:lvl2pPr algn="ctr" rtl="0">
              <a:spcBef>
                <a:spcPts val="0"/>
              </a:spcBef>
              <a:buClr>
                <a:schemeClr val="lt1"/>
              </a:buClr>
              <a:buSzPct val="100000"/>
              <a:defRPr sz="12000">
                <a:solidFill>
                  <a:schemeClr val="lt1"/>
                </a:solidFill>
              </a:defRPr>
            </a:lvl2pPr>
            <a:lvl3pPr algn="ctr" rtl="0">
              <a:spcBef>
                <a:spcPts val="0"/>
              </a:spcBef>
              <a:buClr>
                <a:schemeClr val="lt1"/>
              </a:buClr>
              <a:buSzPct val="100000"/>
              <a:defRPr sz="12000">
                <a:solidFill>
                  <a:schemeClr val="lt1"/>
                </a:solidFill>
              </a:defRPr>
            </a:lvl3pPr>
            <a:lvl4pPr algn="ctr" rtl="0">
              <a:spcBef>
                <a:spcPts val="0"/>
              </a:spcBef>
              <a:buClr>
                <a:schemeClr val="lt1"/>
              </a:buClr>
              <a:buSzPct val="100000"/>
              <a:defRPr sz="12000">
                <a:solidFill>
                  <a:schemeClr val="lt1"/>
                </a:solidFill>
              </a:defRPr>
            </a:lvl4pPr>
            <a:lvl5pPr algn="ctr" rtl="0">
              <a:spcBef>
                <a:spcPts val="0"/>
              </a:spcBef>
              <a:buClr>
                <a:schemeClr val="lt1"/>
              </a:buClr>
              <a:buSzPct val="100000"/>
              <a:defRPr sz="12000">
                <a:solidFill>
                  <a:schemeClr val="lt1"/>
                </a:solidFill>
              </a:defRPr>
            </a:lvl5pPr>
            <a:lvl6pPr algn="ctr" rtl="0">
              <a:spcBef>
                <a:spcPts val="0"/>
              </a:spcBef>
              <a:buClr>
                <a:schemeClr val="lt1"/>
              </a:buClr>
              <a:buSzPct val="100000"/>
              <a:defRPr sz="12000">
                <a:solidFill>
                  <a:schemeClr val="lt1"/>
                </a:solidFill>
              </a:defRPr>
            </a:lvl6pPr>
            <a:lvl7pPr algn="ctr" rtl="0">
              <a:spcBef>
                <a:spcPts val="0"/>
              </a:spcBef>
              <a:buClr>
                <a:schemeClr val="lt1"/>
              </a:buClr>
              <a:buSzPct val="100000"/>
              <a:defRPr sz="12000">
                <a:solidFill>
                  <a:schemeClr val="lt1"/>
                </a:solidFill>
              </a:defRPr>
            </a:lvl7pPr>
            <a:lvl8pPr algn="ctr" rtl="0">
              <a:spcBef>
                <a:spcPts val="0"/>
              </a:spcBef>
              <a:buClr>
                <a:schemeClr val="lt1"/>
              </a:buClr>
              <a:buSzPct val="100000"/>
              <a:defRPr sz="12000">
                <a:solidFill>
                  <a:schemeClr val="lt1"/>
                </a:solidFill>
              </a:defRPr>
            </a:lvl8pPr>
            <a:lvl9pPr algn="ctr" rtl="0">
              <a:spcBef>
                <a:spcPts val="0"/>
              </a:spcBef>
              <a:buClr>
                <a:schemeClr val="lt1"/>
              </a:buClr>
              <a:buSzPct val="100000"/>
              <a:defRPr sz="12000">
                <a:solidFill>
                  <a:schemeClr val="lt1"/>
                </a:solidFill>
              </a:defRPr>
            </a:lvl9pPr>
          </a:lstStyle>
          <a:p>
            <a:endParaRPr/>
          </a:p>
        </p:txBody>
      </p:sp>
      <p:sp>
        <p:nvSpPr>
          <p:cNvPr id="575" name="Shape 575"/>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algn="ctr" rtl="0">
              <a:spcBef>
                <a:spcPts val="0"/>
              </a:spcBef>
              <a:buClr>
                <a:schemeClr val="accent1"/>
              </a:buClr>
              <a:defRPr>
                <a:solidFill>
                  <a:schemeClr val="accent1"/>
                </a:solidFill>
              </a:defRPr>
            </a:lvl1pPr>
            <a:lvl2pPr algn="ctr" rtl="0">
              <a:spcBef>
                <a:spcPts val="0"/>
              </a:spcBef>
              <a:buClr>
                <a:schemeClr val="accent1"/>
              </a:buClr>
              <a:defRPr>
                <a:solidFill>
                  <a:schemeClr val="accent1"/>
                </a:solidFill>
              </a:defRPr>
            </a:lvl2pPr>
            <a:lvl3pPr algn="ctr" rtl="0">
              <a:spcBef>
                <a:spcPts val="0"/>
              </a:spcBef>
              <a:buClr>
                <a:schemeClr val="accent1"/>
              </a:buClr>
              <a:defRPr>
                <a:solidFill>
                  <a:schemeClr val="accent1"/>
                </a:solidFill>
              </a:defRPr>
            </a:lvl3pPr>
            <a:lvl4pPr algn="ctr" rtl="0">
              <a:spcBef>
                <a:spcPts val="0"/>
              </a:spcBef>
              <a:buClr>
                <a:schemeClr val="accent1"/>
              </a:buClr>
              <a:defRPr>
                <a:solidFill>
                  <a:schemeClr val="accent1"/>
                </a:solidFill>
              </a:defRPr>
            </a:lvl4pPr>
            <a:lvl5pPr algn="ctr" rtl="0">
              <a:spcBef>
                <a:spcPts val="0"/>
              </a:spcBef>
              <a:buClr>
                <a:schemeClr val="accent1"/>
              </a:buClr>
              <a:defRPr>
                <a:solidFill>
                  <a:schemeClr val="accent1"/>
                </a:solidFill>
              </a:defRPr>
            </a:lvl5pPr>
            <a:lvl6pPr algn="ctr" rtl="0">
              <a:spcBef>
                <a:spcPts val="0"/>
              </a:spcBef>
              <a:buClr>
                <a:schemeClr val="accent1"/>
              </a:buClr>
              <a:defRPr>
                <a:solidFill>
                  <a:schemeClr val="accent1"/>
                </a:solidFill>
              </a:defRPr>
            </a:lvl6pPr>
            <a:lvl7pPr algn="ctr" rtl="0">
              <a:spcBef>
                <a:spcPts val="0"/>
              </a:spcBef>
              <a:buClr>
                <a:schemeClr val="accent1"/>
              </a:buClr>
              <a:defRPr>
                <a:solidFill>
                  <a:schemeClr val="accent1"/>
                </a:solidFill>
              </a:defRPr>
            </a:lvl7pPr>
            <a:lvl8pPr algn="ctr" rtl="0">
              <a:spcBef>
                <a:spcPts val="0"/>
              </a:spcBef>
              <a:buClr>
                <a:schemeClr val="accent1"/>
              </a:buClr>
              <a:defRPr>
                <a:solidFill>
                  <a:schemeClr val="accent1"/>
                </a:solidFill>
              </a:defRPr>
            </a:lvl8pPr>
            <a:lvl9pPr algn="ctr" rtl="0">
              <a:spcBef>
                <a:spcPts val="0"/>
              </a:spcBef>
              <a:buClr>
                <a:schemeClr val="accent1"/>
              </a:buClr>
              <a:defRPr>
                <a:solidFill>
                  <a:schemeClr val="accent1"/>
                </a:solidFill>
              </a:defRPr>
            </a:lvl9pPr>
          </a:lstStyle>
          <a:p>
            <a:endParaRPr/>
          </a:p>
        </p:txBody>
      </p:sp>
      <p:sp>
        <p:nvSpPr>
          <p:cNvPr id="576" name="Shape 57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7"/>
        <p:cNvGrpSpPr/>
        <p:nvPr/>
      </p:nvGrpSpPr>
      <p:grpSpPr>
        <a:xfrm>
          <a:off x="0" y="0"/>
          <a:ext cx="0" cy="0"/>
          <a:chOff x="0" y="0"/>
          <a:chExt cx="0" cy="0"/>
        </a:xfrm>
      </p:grpSpPr>
      <p:sp>
        <p:nvSpPr>
          <p:cNvPr id="578" name="Shape 57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39"/>
        <p:cNvGrpSpPr/>
        <p:nvPr/>
      </p:nvGrpSpPr>
      <p:grpSpPr>
        <a:xfrm>
          <a:off x="0" y="0"/>
          <a:ext cx="0" cy="0"/>
          <a:chOff x="0" y="0"/>
          <a:chExt cx="0" cy="0"/>
        </a:xfrm>
      </p:grpSpPr>
      <p:grpSp>
        <p:nvGrpSpPr>
          <p:cNvPr id="640" name="Shape 640"/>
          <p:cNvGrpSpPr/>
          <p:nvPr/>
        </p:nvGrpSpPr>
        <p:grpSpPr>
          <a:xfrm>
            <a:off x="4350278" y="2855377"/>
            <a:ext cx="443588" cy="105632"/>
            <a:chOff x="4137525" y="2915950"/>
            <a:chExt cx="869099" cy="206999"/>
          </a:xfrm>
        </p:grpSpPr>
        <p:sp>
          <p:nvSpPr>
            <p:cNvPr id="641" name="Shape 641"/>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642" name="Shape 642"/>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643" name="Shape 643"/>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644" name="Shape 644"/>
          <p:cNvSpPr txBox="1">
            <a:spLocks noGrp="1"/>
          </p:cNvSpPr>
          <p:nvPr>
            <p:ph type="ctrTitle"/>
          </p:nvPr>
        </p:nvSpPr>
        <p:spPr>
          <a:xfrm>
            <a:off x="671257" y="990800"/>
            <a:ext cx="7801500" cy="17300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645" name="Shape 64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algn="ctr" rtl="0">
              <a:lnSpc>
                <a:spcPct val="100000"/>
              </a:lnSpc>
              <a:spcBef>
                <a:spcPts val="0"/>
              </a:spcBef>
              <a:spcAft>
                <a:spcPts val="0"/>
              </a:spcAft>
              <a:buSzPct val="100000"/>
              <a:buNone/>
              <a:defRPr sz="2100"/>
            </a:lvl1pPr>
            <a:lvl2pPr algn="ctr" rtl="0">
              <a:lnSpc>
                <a:spcPct val="100000"/>
              </a:lnSpc>
              <a:spcBef>
                <a:spcPts val="0"/>
              </a:spcBef>
              <a:spcAft>
                <a:spcPts val="0"/>
              </a:spcAft>
              <a:buSzPct val="100000"/>
              <a:buNone/>
              <a:defRPr sz="2100"/>
            </a:lvl2pPr>
            <a:lvl3pPr algn="ctr" rtl="0">
              <a:lnSpc>
                <a:spcPct val="100000"/>
              </a:lnSpc>
              <a:spcBef>
                <a:spcPts val="0"/>
              </a:spcBef>
              <a:spcAft>
                <a:spcPts val="0"/>
              </a:spcAft>
              <a:buSzPct val="100000"/>
              <a:buNone/>
              <a:defRPr sz="2100"/>
            </a:lvl3pPr>
            <a:lvl4pPr algn="ctr" rtl="0">
              <a:lnSpc>
                <a:spcPct val="100000"/>
              </a:lnSpc>
              <a:spcBef>
                <a:spcPts val="0"/>
              </a:spcBef>
              <a:spcAft>
                <a:spcPts val="0"/>
              </a:spcAft>
              <a:buSzPct val="100000"/>
              <a:buNone/>
              <a:defRPr sz="2100"/>
            </a:lvl4pPr>
            <a:lvl5pPr algn="ctr" rtl="0">
              <a:lnSpc>
                <a:spcPct val="100000"/>
              </a:lnSpc>
              <a:spcBef>
                <a:spcPts val="0"/>
              </a:spcBef>
              <a:spcAft>
                <a:spcPts val="0"/>
              </a:spcAft>
              <a:buSzPct val="100000"/>
              <a:buNone/>
              <a:defRPr sz="2100"/>
            </a:lvl5pPr>
            <a:lvl6pPr algn="ctr" rtl="0">
              <a:lnSpc>
                <a:spcPct val="100000"/>
              </a:lnSpc>
              <a:spcBef>
                <a:spcPts val="0"/>
              </a:spcBef>
              <a:spcAft>
                <a:spcPts val="0"/>
              </a:spcAft>
              <a:buSzPct val="100000"/>
              <a:buNone/>
              <a:defRPr sz="2100"/>
            </a:lvl6pPr>
            <a:lvl7pPr algn="ctr" rtl="0">
              <a:lnSpc>
                <a:spcPct val="100000"/>
              </a:lnSpc>
              <a:spcBef>
                <a:spcPts val="0"/>
              </a:spcBef>
              <a:spcAft>
                <a:spcPts val="0"/>
              </a:spcAft>
              <a:buSzPct val="100000"/>
              <a:buNone/>
              <a:defRPr sz="2100"/>
            </a:lvl7pPr>
            <a:lvl8pPr algn="ctr" rtl="0">
              <a:lnSpc>
                <a:spcPct val="100000"/>
              </a:lnSpc>
              <a:spcBef>
                <a:spcPts val="0"/>
              </a:spcBef>
              <a:spcAft>
                <a:spcPts val="0"/>
              </a:spcAft>
              <a:buSzPct val="100000"/>
              <a:buNone/>
              <a:defRPr sz="2100"/>
            </a:lvl8pPr>
            <a:lvl9pPr algn="ctr" rtl="0">
              <a:lnSpc>
                <a:spcPct val="100000"/>
              </a:lnSpc>
              <a:spcBef>
                <a:spcPts val="0"/>
              </a:spcBef>
              <a:spcAft>
                <a:spcPts val="0"/>
              </a:spcAft>
              <a:buSzPct val="100000"/>
              <a:buNone/>
              <a:defRPr sz="2100"/>
            </a:lvl9pPr>
          </a:lstStyle>
          <a:p>
            <a:endParaRPr/>
          </a:p>
        </p:txBody>
      </p:sp>
      <p:sp>
        <p:nvSpPr>
          <p:cNvPr id="646" name="Shape 64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671250" y="2141250"/>
            <a:ext cx="7852199" cy="861000"/>
          </a:xfrm>
          <a:prstGeom prst="rect">
            <a:avLst/>
          </a:prstGeom>
        </p:spPr>
        <p:txBody>
          <a:bodyPr lIns="91425" tIns="91425" rIns="91425" bIns="91425" anchor="ctr" anchorCtr="0"/>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649" name="Shape 649"/>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00"/>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37" name="Shape 3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8" name="Shape 38"/>
          <p:cNvSpPr txBox="1">
            <a:spLocks noGrp="1"/>
          </p:cNvSpPr>
          <p:nvPr>
            <p:ph type="title"/>
          </p:nvPr>
        </p:nvSpPr>
        <p:spPr>
          <a:xfrm>
            <a:off x="265500" y="1375599"/>
            <a:ext cx="4045199" cy="1551900"/>
          </a:xfrm>
          <a:prstGeom prst="rect">
            <a:avLst/>
          </a:prstGeom>
        </p:spPr>
        <p:txBody>
          <a:bodyPr lIns="91425" tIns="91425" rIns="91425" bIns="91425" anchor="b" anchorCtr="0"/>
          <a:lstStyle>
            <a:lvl1pPr algn="ctr">
              <a:spcBef>
                <a:spcPts val="0"/>
              </a:spcBef>
              <a:buSzPct val="100000"/>
              <a:defRPr sz="3800"/>
            </a:lvl1pPr>
            <a:lvl2pPr algn="ctr">
              <a:spcBef>
                <a:spcPts val="0"/>
              </a:spcBef>
              <a:buSzPct val="100000"/>
              <a:defRPr sz="3800"/>
            </a:lvl2pPr>
            <a:lvl3pPr algn="ctr">
              <a:spcBef>
                <a:spcPts val="0"/>
              </a:spcBef>
              <a:buSzPct val="100000"/>
              <a:defRPr sz="3800"/>
            </a:lvl3pPr>
            <a:lvl4pPr algn="ctr">
              <a:spcBef>
                <a:spcPts val="0"/>
              </a:spcBef>
              <a:buSzPct val="100000"/>
              <a:defRPr sz="3800"/>
            </a:lvl4pPr>
            <a:lvl5pPr algn="ctr">
              <a:spcBef>
                <a:spcPts val="0"/>
              </a:spcBef>
              <a:buSzPct val="100000"/>
              <a:defRPr sz="3800"/>
            </a:lvl5pPr>
            <a:lvl6pPr algn="ctr">
              <a:spcBef>
                <a:spcPts val="0"/>
              </a:spcBef>
              <a:buSzPct val="100000"/>
              <a:defRPr sz="3800"/>
            </a:lvl6pPr>
            <a:lvl7pPr algn="ctr">
              <a:spcBef>
                <a:spcPts val="0"/>
              </a:spcBef>
              <a:buSzPct val="100000"/>
              <a:defRPr sz="3800"/>
            </a:lvl7pPr>
            <a:lvl8pPr algn="ctr">
              <a:spcBef>
                <a:spcPts val="0"/>
              </a:spcBef>
              <a:buSzPct val="100000"/>
              <a:defRPr sz="3800"/>
            </a:lvl8pPr>
            <a:lvl9pPr algn="ctr">
              <a:spcBef>
                <a:spcPts val="0"/>
              </a:spcBef>
              <a:buSzPct val="100000"/>
              <a:defRPr sz="3800"/>
            </a:lvl9pPr>
          </a:lstStyle>
          <a:p>
            <a:endParaRPr/>
          </a:p>
        </p:txBody>
      </p:sp>
      <p:sp>
        <p:nvSpPr>
          <p:cNvPr id="39" name="Shape 39"/>
          <p:cNvSpPr txBox="1">
            <a:spLocks noGrp="1"/>
          </p:cNvSpPr>
          <p:nvPr>
            <p:ph type="subTitle" idx="1"/>
          </p:nvPr>
        </p:nvSpPr>
        <p:spPr>
          <a:xfrm>
            <a:off x="265500" y="2981125"/>
            <a:ext cx="4045199" cy="1345500"/>
          </a:xfrm>
          <a:prstGeom prst="rect">
            <a:avLst/>
          </a:prstGeom>
        </p:spPr>
        <p:txBody>
          <a:bodyPr lIns="91425" tIns="91425" rIns="91425" bIns="91425" anchor="t" anchorCtr="0"/>
          <a:lstStyle>
            <a:lvl1pPr algn="ctr">
              <a:lnSpc>
                <a:spcPct val="100000"/>
              </a:lnSpc>
              <a:spcBef>
                <a:spcPts val="0"/>
              </a:spcBef>
              <a:spcAft>
                <a:spcPts val="0"/>
              </a:spcAft>
              <a:buNone/>
              <a:defRPr/>
            </a:lvl1pPr>
            <a:lvl2pPr algn="ctr">
              <a:lnSpc>
                <a:spcPct val="100000"/>
              </a:lnSpc>
              <a:spcBef>
                <a:spcPts val="0"/>
              </a:spcBef>
              <a:spcAft>
                <a:spcPts val="0"/>
              </a:spcAft>
              <a:buSzPct val="100000"/>
              <a:buNone/>
              <a:defRPr sz="1800"/>
            </a:lvl2pPr>
            <a:lvl3pPr algn="ctr">
              <a:lnSpc>
                <a:spcPct val="100000"/>
              </a:lnSpc>
              <a:spcBef>
                <a:spcPts val="0"/>
              </a:spcBef>
              <a:spcAft>
                <a:spcPts val="0"/>
              </a:spcAft>
              <a:buSzPct val="100000"/>
              <a:buNone/>
              <a:defRPr sz="1800"/>
            </a:lvl3pPr>
            <a:lvl4pPr algn="ctr">
              <a:lnSpc>
                <a:spcPct val="100000"/>
              </a:lnSpc>
              <a:spcBef>
                <a:spcPts val="0"/>
              </a:spcBef>
              <a:spcAft>
                <a:spcPts val="0"/>
              </a:spcAft>
              <a:buSzPct val="100000"/>
              <a:buNone/>
              <a:defRPr sz="1800"/>
            </a:lvl4pPr>
            <a:lvl5pPr algn="ctr">
              <a:lnSpc>
                <a:spcPct val="100000"/>
              </a:lnSpc>
              <a:spcBef>
                <a:spcPts val="0"/>
              </a:spcBef>
              <a:spcAft>
                <a:spcPts val="0"/>
              </a:spcAft>
              <a:buSzPct val="100000"/>
              <a:buNone/>
              <a:defRPr sz="1800"/>
            </a:lvl5pPr>
            <a:lvl6pPr algn="ctr">
              <a:lnSpc>
                <a:spcPct val="100000"/>
              </a:lnSpc>
              <a:spcBef>
                <a:spcPts val="0"/>
              </a:spcBef>
              <a:spcAft>
                <a:spcPts val="0"/>
              </a:spcAft>
              <a:buSzPct val="100000"/>
              <a:buNone/>
              <a:defRPr sz="1800"/>
            </a:lvl6pPr>
            <a:lvl7pPr algn="ctr">
              <a:lnSpc>
                <a:spcPct val="100000"/>
              </a:lnSpc>
              <a:spcBef>
                <a:spcPts val="0"/>
              </a:spcBef>
              <a:spcAft>
                <a:spcPts val="0"/>
              </a:spcAft>
              <a:buSzPct val="100000"/>
              <a:buNone/>
              <a:defRPr sz="1800"/>
            </a:lvl7pPr>
            <a:lvl8pPr algn="ctr">
              <a:lnSpc>
                <a:spcPct val="100000"/>
              </a:lnSpc>
              <a:spcBef>
                <a:spcPts val="0"/>
              </a:spcBef>
              <a:spcAft>
                <a:spcPts val="0"/>
              </a:spcAft>
              <a:buSzPct val="100000"/>
              <a:buNone/>
              <a:defRPr sz="1800"/>
            </a:lvl8pPr>
            <a:lvl9pPr algn="ctr">
              <a:lnSpc>
                <a:spcPct val="100000"/>
              </a:lnSpc>
              <a:spcBef>
                <a:spcPts val="0"/>
              </a:spcBef>
              <a:spcAft>
                <a:spcPts val="0"/>
              </a:spcAft>
              <a:buSzPct val="100000"/>
              <a:buNone/>
              <a:defRPr sz="1800"/>
            </a:lvl9pPr>
          </a:lstStyle>
          <a:p>
            <a:endParaRPr/>
          </a:p>
        </p:txBody>
      </p:sp>
      <p:sp>
        <p:nvSpPr>
          <p:cNvPr id="40" name="Shape 4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2" name="Shape 652"/>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3" name="Shape 65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6" name="Shape 656"/>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657" name="Shape 657"/>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658" name="Shape 65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311700" y="445025"/>
            <a:ext cx="8520599" cy="572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1" name="Shape 66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311700" y="555600"/>
            <a:ext cx="2807999" cy="755699"/>
          </a:xfrm>
          <a:prstGeom prst="rect">
            <a:avLst/>
          </a:prstGeom>
        </p:spPr>
        <p:txBody>
          <a:bodyPr lIns="91425" tIns="91425" rIns="91425" bIns="91425" anchor="b" anchorCtr="0"/>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a:endParaRPr/>
          </a:p>
        </p:txBody>
      </p:sp>
      <p:sp>
        <p:nvSpPr>
          <p:cNvPr id="664" name="Shape 66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a:endParaRPr/>
          </a:p>
        </p:txBody>
      </p:sp>
      <p:sp>
        <p:nvSpPr>
          <p:cNvPr id="665" name="Shape 66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490250" y="526350"/>
            <a:ext cx="6227100" cy="4090800"/>
          </a:xfrm>
          <a:prstGeom prst="rect">
            <a:avLst/>
          </a:prstGeom>
        </p:spPr>
        <p:txBody>
          <a:bodyPr lIns="91425" tIns="91425" rIns="91425" bIns="91425" anchor="ctr" anchorCtr="0"/>
          <a:lstStyle>
            <a:lvl1pPr rtl="0">
              <a:spcBef>
                <a:spcPts val="0"/>
              </a:spcBef>
              <a:buClr>
                <a:schemeClr val="lt1"/>
              </a:buClr>
              <a:buSzPct val="100000"/>
              <a:defRPr sz="4800">
                <a:solidFill>
                  <a:schemeClr val="lt1"/>
                </a:solidFill>
              </a:defRPr>
            </a:lvl1pPr>
            <a:lvl2pPr rtl="0">
              <a:spcBef>
                <a:spcPts val="0"/>
              </a:spcBef>
              <a:buClr>
                <a:schemeClr val="lt1"/>
              </a:buClr>
              <a:buSzPct val="100000"/>
              <a:defRPr sz="4800">
                <a:solidFill>
                  <a:schemeClr val="lt1"/>
                </a:solidFill>
              </a:defRPr>
            </a:lvl2pPr>
            <a:lvl3pPr rtl="0">
              <a:spcBef>
                <a:spcPts val="0"/>
              </a:spcBef>
              <a:buClr>
                <a:schemeClr val="lt1"/>
              </a:buClr>
              <a:buSzPct val="100000"/>
              <a:defRPr sz="4800">
                <a:solidFill>
                  <a:schemeClr val="lt1"/>
                </a:solidFill>
              </a:defRPr>
            </a:lvl3pPr>
            <a:lvl4pPr rtl="0">
              <a:spcBef>
                <a:spcPts val="0"/>
              </a:spcBef>
              <a:buClr>
                <a:schemeClr val="lt1"/>
              </a:buClr>
              <a:buSzPct val="100000"/>
              <a:defRPr sz="4800">
                <a:solidFill>
                  <a:schemeClr val="lt1"/>
                </a:solidFill>
              </a:defRPr>
            </a:lvl4pPr>
            <a:lvl5pPr rtl="0">
              <a:spcBef>
                <a:spcPts val="0"/>
              </a:spcBef>
              <a:buClr>
                <a:schemeClr val="lt1"/>
              </a:buClr>
              <a:buSzPct val="100000"/>
              <a:defRPr sz="4800">
                <a:solidFill>
                  <a:schemeClr val="lt1"/>
                </a:solidFill>
              </a:defRPr>
            </a:lvl5pPr>
            <a:lvl6pPr rtl="0">
              <a:spcBef>
                <a:spcPts val="0"/>
              </a:spcBef>
              <a:buClr>
                <a:schemeClr val="lt1"/>
              </a:buClr>
              <a:buSzPct val="100000"/>
              <a:defRPr sz="4800">
                <a:solidFill>
                  <a:schemeClr val="lt1"/>
                </a:solidFill>
              </a:defRPr>
            </a:lvl6pPr>
            <a:lvl7pPr rtl="0">
              <a:spcBef>
                <a:spcPts val="0"/>
              </a:spcBef>
              <a:buClr>
                <a:schemeClr val="lt1"/>
              </a:buClr>
              <a:buSzPct val="100000"/>
              <a:defRPr sz="4800">
                <a:solidFill>
                  <a:schemeClr val="lt1"/>
                </a:solidFill>
              </a:defRPr>
            </a:lvl7pPr>
            <a:lvl8pPr rtl="0">
              <a:spcBef>
                <a:spcPts val="0"/>
              </a:spcBef>
              <a:buClr>
                <a:schemeClr val="lt1"/>
              </a:buClr>
              <a:buSzPct val="100000"/>
              <a:defRPr sz="4800">
                <a:solidFill>
                  <a:schemeClr val="lt1"/>
                </a:solidFill>
              </a:defRPr>
            </a:lvl8pPr>
            <a:lvl9pPr rtl="0">
              <a:spcBef>
                <a:spcPts val="0"/>
              </a:spcBef>
              <a:buClr>
                <a:schemeClr val="lt1"/>
              </a:buClr>
              <a:buSzPct val="100000"/>
              <a:defRPr sz="4800">
                <a:solidFill>
                  <a:schemeClr val="lt1"/>
                </a:solidFill>
              </a:defRPr>
            </a:lvl9pPr>
          </a:lstStyle>
          <a:p>
            <a:endParaRPr/>
          </a:p>
        </p:txBody>
      </p:sp>
      <p:sp>
        <p:nvSpPr>
          <p:cNvPr id="668" name="Shape 66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669"/>
        <p:cNvGrpSpPr/>
        <p:nvPr/>
      </p:nvGrpSpPr>
      <p:grpSpPr>
        <a:xfrm>
          <a:off x="0" y="0"/>
          <a:ext cx="0" cy="0"/>
          <a:chOff x="0" y="0"/>
          <a:chExt cx="0" cy="0"/>
        </a:xfrm>
      </p:grpSpPr>
      <p:sp>
        <p:nvSpPr>
          <p:cNvPr id="670" name="Shape 670"/>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671" name="Shape 67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72" name="Shape 672"/>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rtl="0">
              <a:spcBef>
                <a:spcPts val="0"/>
              </a:spcBef>
              <a:buSzPct val="100000"/>
              <a:defRPr sz="4200"/>
            </a:lvl1pPr>
            <a:lvl2pPr algn="ctr" rtl="0">
              <a:spcBef>
                <a:spcPts val="0"/>
              </a:spcBef>
              <a:buSzPct val="100000"/>
              <a:defRPr sz="4200"/>
            </a:lvl2pPr>
            <a:lvl3pPr algn="ctr" rtl="0">
              <a:spcBef>
                <a:spcPts val="0"/>
              </a:spcBef>
              <a:buSzPct val="100000"/>
              <a:defRPr sz="4200"/>
            </a:lvl3pPr>
            <a:lvl4pPr algn="ctr" rtl="0">
              <a:spcBef>
                <a:spcPts val="0"/>
              </a:spcBef>
              <a:buSzPct val="100000"/>
              <a:defRPr sz="4200"/>
            </a:lvl4pPr>
            <a:lvl5pPr algn="ctr" rtl="0">
              <a:spcBef>
                <a:spcPts val="0"/>
              </a:spcBef>
              <a:buSzPct val="100000"/>
              <a:defRPr sz="4200"/>
            </a:lvl5pPr>
            <a:lvl6pPr algn="ctr" rtl="0">
              <a:spcBef>
                <a:spcPts val="0"/>
              </a:spcBef>
              <a:buSzPct val="100000"/>
              <a:defRPr sz="4200"/>
            </a:lvl6pPr>
            <a:lvl7pPr algn="ctr" rtl="0">
              <a:spcBef>
                <a:spcPts val="0"/>
              </a:spcBef>
              <a:buSzPct val="100000"/>
              <a:defRPr sz="4200"/>
            </a:lvl7pPr>
            <a:lvl8pPr algn="ctr" rtl="0">
              <a:spcBef>
                <a:spcPts val="0"/>
              </a:spcBef>
              <a:buSzPct val="100000"/>
              <a:defRPr sz="4200"/>
            </a:lvl8pPr>
            <a:lvl9pPr algn="ctr" rtl="0">
              <a:spcBef>
                <a:spcPts val="0"/>
              </a:spcBef>
              <a:buSzPct val="100000"/>
              <a:defRPr sz="4200"/>
            </a:lvl9pPr>
          </a:lstStyle>
          <a:p>
            <a:endParaRPr/>
          </a:p>
        </p:txBody>
      </p:sp>
      <p:sp>
        <p:nvSpPr>
          <p:cNvPr id="673" name="Shape 673"/>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rtl="0">
              <a:lnSpc>
                <a:spcPct val="100000"/>
              </a:lnSpc>
              <a:spcBef>
                <a:spcPts val="0"/>
              </a:spcBef>
              <a:spcAft>
                <a:spcPts val="0"/>
              </a:spcAft>
              <a:buClr>
                <a:schemeClr val="dk1"/>
              </a:buClr>
              <a:buSzPct val="100000"/>
              <a:buNone/>
              <a:defRPr sz="2100">
                <a:solidFill>
                  <a:schemeClr val="dk1"/>
                </a:solidFill>
              </a:defRPr>
            </a:lvl1pPr>
            <a:lvl2pPr algn="ctr" rtl="0">
              <a:lnSpc>
                <a:spcPct val="100000"/>
              </a:lnSpc>
              <a:spcBef>
                <a:spcPts val="0"/>
              </a:spcBef>
              <a:spcAft>
                <a:spcPts val="0"/>
              </a:spcAft>
              <a:buClr>
                <a:schemeClr val="dk1"/>
              </a:buClr>
              <a:buSzPct val="100000"/>
              <a:buNone/>
              <a:defRPr sz="2100">
                <a:solidFill>
                  <a:schemeClr val="dk1"/>
                </a:solidFill>
              </a:defRPr>
            </a:lvl2pPr>
            <a:lvl3pPr algn="ctr" rtl="0">
              <a:lnSpc>
                <a:spcPct val="100000"/>
              </a:lnSpc>
              <a:spcBef>
                <a:spcPts val="0"/>
              </a:spcBef>
              <a:spcAft>
                <a:spcPts val="0"/>
              </a:spcAft>
              <a:buClr>
                <a:schemeClr val="dk1"/>
              </a:buClr>
              <a:buSzPct val="100000"/>
              <a:buNone/>
              <a:defRPr sz="2100">
                <a:solidFill>
                  <a:schemeClr val="dk1"/>
                </a:solidFill>
              </a:defRPr>
            </a:lvl3pPr>
            <a:lvl4pPr algn="ctr" rtl="0">
              <a:lnSpc>
                <a:spcPct val="100000"/>
              </a:lnSpc>
              <a:spcBef>
                <a:spcPts val="0"/>
              </a:spcBef>
              <a:spcAft>
                <a:spcPts val="0"/>
              </a:spcAft>
              <a:buClr>
                <a:schemeClr val="dk1"/>
              </a:buClr>
              <a:buSzPct val="100000"/>
              <a:buNone/>
              <a:defRPr sz="2100">
                <a:solidFill>
                  <a:schemeClr val="dk1"/>
                </a:solidFill>
              </a:defRPr>
            </a:lvl4pPr>
            <a:lvl5pPr algn="ctr" rtl="0">
              <a:lnSpc>
                <a:spcPct val="100000"/>
              </a:lnSpc>
              <a:spcBef>
                <a:spcPts val="0"/>
              </a:spcBef>
              <a:spcAft>
                <a:spcPts val="0"/>
              </a:spcAft>
              <a:buClr>
                <a:schemeClr val="dk1"/>
              </a:buClr>
              <a:buSzPct val="100000"/>
              <a:buNone/>
              <a:defRPr sz="2100">
                <a:solidFill>
                  <a:schemeClr val="dk1"/>
                </a:solidFill>
              </a:defRPr>
            </a:lvl5pPr>
            <a:lvl6pPr algn="ctr" rtl="0">
              <a:lnSpc>
                <a:spcPct val="100000"/>
              </a:lnSpc>
              <a:spcBef>
                <a:spcPts val="0"/>
              </a:spcBef>
              <a:spcAft>
                <a:spcPts val="0"/>
              </a:spcAft>
              <a:buClr>
                <a:schemeClr val="dk1"/>
              </a:buClr>
              <a:buSzPct val="100000"/>
              <a:buNone/>
              <a:defRPr sz="2100">
                <a:solidFill>
                  <a:schemeClr val="dk1"/>
                </a:solidFill>
              </a:defRPr>
            </a:lvl6pPr>
            <a:lvl7pPr algn="ctr" rtl="0">
              <a:lnSpc>
                <a:spcPct val="100000"/>
              </a:lnSpc>
              <a:spcBef>
                <a:spcPts val="0"/>
              </a:spcBef>
              <a:spcAft>
                <a:spcPts val="0"/>
              </a:spcAft>
              <a:buClr>
                <a:schemeClr val="dk1"/>
              </a:buClr>
              <a:buSzPct val="100000"/>
              <a:buNone/>
              <a:defRPr sz="2100">
                <a:solidFill>
                  <a:schemeClr val="dk1"/>
                </a:solidFill>
              </a:defRPr>
            </a:lvl7pPr>
            <a:lvl8pPr algn="ctr" rtl="0">
              <a:lnSpc>
                <a:spcPct val="100000"/>
              </a:lnSpc>
              <a:spcBef>
                <a:spcPts val="0"/>
              </a:spcBef>
              <a:spcAft>
                <a:spcPts val="0"/>
              </a:spcAft>
              <a:buClr>
                <a:schemeClr val="dk1"/>
              </a:buClr>
              <a:buSzPct val="100000"/>
              <a:buNone/>
              <a:defRPr sz="2100">
                <a:solidFill>
                  <a:schemeClr val="dk1"/>
                </a:solidFill>
              </a:defRPr>
            </a:lvl8pPr>
            <a:lvl9pPr algn="ctr" rtl="0">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674" name="Shape 67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a:endParaRPr/>
          </a:p>
        </p:txBody>
      </p:sp>
      <p:sp>
        <p:nvSpPr>
          <p:cNvPr id="675" name="Shape 67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Caption">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678" name="Shape 67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Big number">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311700" y="1255275"/>
            <a:ext cx="8520599" cy="1890600"/>
          </a:xfrm>
          <a:prstGeom prst="rect">
            <a:avLst/>
          </a:prstGeom>
        </p:spPr>
        <p:txBody>
          <a:bodyPr lIns="91425" tIns="91425" rIns="91425" bIns="91425" anchor="b" anchorCtr="0"/>
          <a:lstStyle>
            <a:lvl1pPr algn="ctr" rtl="0">
              <a:spcBef>
                <a:spcPts val="0"/>
              </a:spcBef>
              <a:buSzPct val="100000"/>
              <a:defRPr sz="12000"/>
            </a:lvl1pPr>
            <a:lvl2pPr algn="ctr" rtl="0">
              <a:spcBef>
                <a:spcPts val="0"/>
              </a:spcBef>
              <a:buSzPct val="100000"/>
              <a:defRPr sz="12000"/>
            </a:lvl2pPr>
            <a:lvl3pPr algn="ctr" rtl="0">
              <a:spcBef>
                <a:spcPts val="0"/>
              </a:spcBef>
              <a:buSzPct val="100000"/>
              <a:defRPr sz="12000"/>
            </a:lvl3pPr>
            <a:lvl4pPr algn="ctr" rtl="0">
              <a:spcBef>
                <a:spcPts val="0"/>
              </a:spcBef>
              <a:buSzPct val="100000"/>
              <a:defRPr sz="12000"/>
            </a:lvl4pPr>
            <a:lvl5pPr algn="ctr" rtl="0">
              <a:spcBef>
                <a:spcPts val="0"/>
              </a:spcBef>
              <a:buSzPct val="100000"/>
              <a:defRPr sz="12000"/>
            </a:lvl5pPr>
            <a:lvl6pPr algn="ctr" rtl="0">
              <a:spcBef>
                <a:spcPts val="0"/>
              </a:spcBef>
              <a:buSzPct val="100000"/>
              <a:defRPr sz="12000"/>
            </a:lvl6pPr>
            <a:lvl7pPr algn="ctr" rtl="0">
              <a:spcBef>
                <a:spcPts val="0"/>
              </a:spcBef>
              <a:buSzPct val="100000"/>
              <a:defRPr sz="12000"/>
            </a:lvl7pPr>
            <a:lvl8pPr algn="ctr" rtl="0">
              <a:spcBef>
                <a:spcPts val="0"/>
              </a:spcBef>
              <a:buSzPct val="100000"/>
              <a:defRPr sz="12000"/>
            </a:lvl8pPr>
            <a:lvl9pPr algn="ctr" rtl="0">
              <a:spcBef>
                <a:spcPts val="0"/>
              </a:spcBef>
              <a:buSzPct val="100000"/>
              <a:defRPr sz="12000"/>
            </a:lvl9pPr>
          </a:lstStyle>
          <a:p>
            <a:endParaRPr/>
          </a:p>
        </p:txBody>
      </p:sp>
      <p:sp>
        <p:nvSpPr>
          <p:cNvPr id="681" name="Shape 68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a:endParaRPr/>
          </a:p>
        </p:txBody>
      </p:sp>
      <p:sp>
        <p:nvSpPr>
          <p:cNvPr id="682" name="Shape 68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3"/>
        <p:cNvGrpSpPr/>
        <p:nvPr/>
      </p:nvGrpSpPr>
      <p:grpSpPr>
        <a:xfrm>
          <a:off x="0" y="0"/>
          <a:ext cx="0" cy="0"/>
          <a:chOff x="0" y="0"/>
          <a:chExt cx="0" cy="0"/>
        </a:xfrm>
      </p:grpSpPr>
      <p:sp>
        <p:nvSpPr>
          <p:cNvPr id="684" name="Shape 68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319500" y="4233725"/>
            <a:ext cx="5998800" cy="598799"/>
          </a:xfrm>
          <a:prstGeom prst="rect">
            <a:avLst/>
          </a:prstGeom>
        </p:spPr>
        <p:txBody>
          <a:bodyPr lIns="91425" tIns="91425" rIns="91425" bIns="91425" anchor="ctr" anchorCtr="0"/>
          <a:lstStyle>
            <a:lvl1pPr>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rt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60" name="Shape 60"/>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rtl="0">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61" name="Shape 6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rtl="0">
              <a:spcBef>
                <a:spcPts val="0"/>
              </a:spcBef>
              <a:buClr>
                <a:schemeClr val="dk1"/>
              </a:buClr>
              <a:buSzPct val="100000"/>
              <a:buNone/>
              <a:defRPr sz="2800">
                <a:solidFill>
                  <a:schemeClr val="dk1"/>
                </a:solidFill>
              </a:defRPr>
            </a:lvl1pPr>
            <a:lvl2pPr rtl="0">
              <a:spcBef>
                <a:spcPts val="0"/>
              </a:spcBef>
              <a:buClr>
                <a:schemeClr val="dk1"/>
              </a:buClr>
              <a:buSzPct val="100000"/>
              <a:buNone/>
              <a:defRPr sz="2800">
                <a:solidFill>
                  <a:schemeClr val="dk1"/>
                </a:solidFill>
              </a:defRPr>
            </a:lvl2pPr>
            <a:lvl3pPr rtl="0">
              <a:spcBef>
                <a:spcPts val="0"/>
              </a:spcBef>
              <a:buClr>
                <a:schemeClr val="dk1"/>
              </a:buClr>
              <a:buSzPct val="100000"/>
              <a:buNone/>
              <a:defRPr sz="2800">
                <a:solidFill>
                  <a:schemeClr val="dk1"/>
                </a:solidFill>
              </a:defRPr>
            </a:lvl3pPr>
            <a:lvl4pPr rtl="0">
              <a:spcBef>
                <a:spcPts val="0"/>
              </a:spcBef>
              <a:buClr>
                <a:schemeClr val="dk1"/>
              </a:buClr>
              <a:buSzPct val="100000"/>
              <a:buNone/>
              <a:defRPr sz="2800">
                <a:solidFill>
                  <a:schemeClr val="dk1"/>
                </a:solidFill>
              </a:defRPr>
            </a:lvl4pPr>
            <a:lvl5pPr rtl="0">
              <a:spcBef>
                <a:spcPts val="0"/>
              </a:spcBef>
              <a:buClr>
                <a:schemeClr val="dk1"/>
              </a:buClr>
              <a:buSzPct val="100000"/>
              <a:buNone/>
              <a:defRPr sz="2800">
                <a:solidFill>
                  <a:schemeClr val="dk1"/>
                </a:solidFill>
              </a:defRPr>
            </a:lvl5pPr>
            <a:lvl6pPr rtl="0">
              <a:spcBef>
                <a:spcPts val="0"/>
              </a:spcBef>
              <a:buClr>
                <a:schemeClr val="dk1"/>
              </a:buClr>
              <a:buSzPct val="100000"/>
              <a:buNone/>
              <a:defRPr sz="2800">
                <a:solidFill>
                  <a:schemeClr val="dk1"/>
                </a:solidFill>
              </a:defRPr>
            </a:lvl6pPr>
            <a:lvl7pPr rtl="0">
              <a:spcBef>
                <a:spcPts val="0"/>
              </a:spcBef>
              <a:buClr>
                <a:schemeClr val="dk1"/>
              </a:buClr>
              <a:buSzPct val="100000"/>
              <a:buNone/>
              <a:defRPr sz="2800">
                <a:solidFill>
                  <a:schemeClr val="dk1"/>
                </a:solidFill>
              </a:defRPr>
            </a:lvl7pPr>
            <a:lvl8pPr rtl="0">
              <a:spcBef>
                <a:spcPts val="0"/>
              </a:spcBef>
              <a:buClr>
                <a:schemeClr val="dk1"/>
              </a:buClr>
              <a:buSzPct val="100000"/>
              <a:buNone/>
              <a:defRPr sz="2800">
                <a:solidFill>
                  <a:schemeClr val="dk1"/>
                </a:solidFill>
              </a:defRPr>
            </a:lvl8pPr>
            <a:lvl9pPr rtl="0">
              <a:spcBef>
                <a:spcPts val="0"/>
              </a:spcBef>
              <a:buClr>
                <a:schemeClr val="dk1"/>
              </a:buClr>
              <a:buSzPct val="100000"/>
              <a:buNone/>
              <a:defRPr sz="2800">
                <a:solidFill>
                  <a:schemeClr val="dk1"/>
                </a:solidFill>
              </a:defRPr>
            </a:lvl9pPr>
          </a:lstStyle>
          <a:p>
            <a:endParaRPr/>
          </a:p>
        </p:txBody>
      </p:sp>
      <p:sp>
        <p:nvSpPr>
          <p:cNvPr id="136" name="Shape 13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defRPr sz="1800">
                <a:solidFill>
                  <a:schemeClr val="dk2"/>
                </a:solidFill>
              </a:defRPr>
            </a:lvl1pPr>
            <a:lvl2pPr rtl="0">
              <a:lnSpc>
                <a:spcPct val="115000"/>
              </a:lnSpc>
              <a:spcBef>
                <a:spcPts val="0"/>
              </a:spcBef>
              <a:spcAft>
                <a:spcPts val="1600"/>
              </a:spcAft>
              <a:buClr>
                <a:schemeClr val="dk2"/>
              </a:buClr>
              <a:defRPr>
                <a:solidFill>
                  <a:schemeClr val="dk2"/>
                </a:solidFill>
              </a:defRPr>
            </a:lvl2pPr>
            <a:lvl3pPr rtl="0">
              <a:lnSpc>
                <a:spcPct val="115000"/>
              </a:lnSpc>
              <a:spcBef>
                <a:spcPts val="0"/>
              </a:spcBef>
              <a:spcAft>
                <a:spcPts val="1600"/>
              </a:spcAft>
              <a:buClr>
                <a:schemeClr val="dk2"/>
              </a:buClr>
              <a:defRPr>
                <a:solidFill>
                  <a:schemeClr val="dk2"/>
                </a:solidFill>
              </a:defRPr>
            </a:lvl3pPr>
            <a:lvl4pPr rtl="0">
              <a:lnSpc>
                <a:spcPct val="115000"/>
              </a:lnSpc>
              <a:spcBef>
                <a:spcPts val="0"/>
              </a:spcBef>
              <a:spcAft>
                <a:spcPts val="1600"/>
              </a:spcAft>
              <a:buClr>
                <a:schemeClr val="dk2"/>
              </a:buClr>
              <a:defRPr>
                <a:solidFill>
                  <a:schemeClr val="dk2"/>
                </a:solidFill>
              </a:defRPr>
            </a:lvl4pPr>
            <a:lvl5pPr rtl="0">
              <a:lnSpc>
                <a:spcPct val="115000"/>
              </a:lnSpc>
              <a:spcBef>
                <a:spcPts val="0"/>
              </a:spcBef>
              <a:spcAft>
                <a:spcPts val="1600"/>
              </a:spcAft>
              <a:buClr>
                <a:schemeClr val="dk2"/>
              </a:buClr>
              <a:defRPr>
                <a:solidFill>
                  <a:schemeClr val="dk2"/>
                </a:solidFill>
              </a:defRPr>
            </a:lvl5pPr>
            <a:lvl6pPr rtl="0">
              <a:lnSpc>
                <a:spcPct val="115000"/>
              </a:lnSpc>
              <a:spcBef>
                <a:spcPts val="0"/>
              </a:spcBef>
              <a:spcAft>
                <a:spcPts val="1600"/>
              </a:spcAft>
              <a:buClr>
                <a:schemeClr val="dk2"/>
              </a:buClr>
              <a:defRPr>
                <a:solidFill>
                  <a:schemeClr val="dk2"/>
                </a:solidFill>
              </a:defRPr>
            </a:lvl6pPr>
            <a:lvl7pPr rtl="0">
              <a:lnSpc>
                <a:spcPct val="115000"/>
              </a:lnSpc>
              <a:spcBef>
                <a:spcPts val="0"/>
              </a:spcBef>
              <a:spcAft>
                <a:spcPts val="1600"/>
              </a:spcAft>
              <a:buClr>
                <a:schemeClr val="dk2"/>
              </a:buClr>
              <a:defRPr>
                <a:solidFill>
                  <a:schemeClr val="dk2"/>
                </a:solidFill>
              </a:defRPr>
            </a:lvl7pPr>
            <a:lvl8pPr rtl="0">
              <a:lnSpc>
                <a:spcPct val="115000"/>
              </a:lnSpc>
              <a:spcBef>
                <a:spcPts val="0"/>
              </a:spcBef>
              <a:spcAft>
                <a:spcPts val="1600"/>
              </a:spcAft>
              <a:buClr>
                <a:schemeClr val="dk2"/>
              </a:buClr>
              <a:defRPr>
                <a:solidFill>
                  <a:schemeClr val="dk2"/>
                </a:solidFill>
              </a:defRPr>
            </a:lvl8pPr>
            <a:lvl9pPr rtl="0">
              <a:lnSpc>
                <a:spcPct val="115000"/>
              </a:lnSpc>
              <a:spcBef>
                <a:spcPts val="0"/>
              </a:spcBef>
              <a:spcAft>
                <a:spcPts val="1600"/>
              </a:spcAft>
              <a:buClr>
                <a:schemeClr val="dk2"/>
              </a:buClr>
              <a:defRPr>
                <a:solidFill>
                  <a:schemeClr val="dk2"/>
                </a:solidFill>
              </a:defRPr>
            </a:lvl9pPr>
          </a:lstStyle>
          <a:p>
            <a:endParaRPr/>
          </a:p>
        </p:txBody>
      </p:sp>
      <p:sp>
        <p:nvSpPr>
          <p:cNvPr id="137" name="Shape 13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rtl="0">
              <a:spcBef>
                <a:spcPts val="0"/>
              </a:spcBef>
              <a:buClr>
                <a:schemeClr val="lt1"/>
              </a:buClr>
              <a:buSzPct val="100000"/>
              <a:buFont typeface="Roboto"/>
              <a:buNone/>
              <a:defRPr sz="3200">
                <a:solidFill>
                  <a:schemeClr val="lt1"/>
                </a:solidFill>
                <a:latin typeface="Roboto"/>
                <a:ea typeface="Roboto"/>
                <a:cs typeface="Roboto"/>
                <a:sym typeface="Roboto"/>
              </a:defRPr>
            </a:lvl1pPr>
            <a:lvl2pPr rtl="0">
              <a:spcBef>
                <a:spcPts val="0"/>
              </a:spcBef>
              <a:buClr>
                <a:schemeClr val="lt1"/>
              </a:buClr>
              <a:buSzPct val="100000"/>
              <a:buFont typeface="Roboto"/>
              <a:buNone/>
              <a:defRPr sz="3200">
                <a:solidFill>
                  <a:schemeClr val="lt1"/>
                </a:solidFill>
                <a:latin typeface="Roboto"/>
                <a:ea typeface="Roboto"/>
                <a:cs typeface="Roboto"/>
                <a:sym typeface="Roboto"/>
              </a:defRPr>
            </a:lvl2pPr>
            <a:lvl3pPr rtl="0">
              <a:spcBef>
                <a:spcPts val="0"/>
              </a:spcBef>
              <a:buClr>
                <a:schemeClr val="lt1"/>
              </a:buClr>
              <a:buSzPct val="100000"/>
              <a:buFont typeface="Roboto"/>
              <a:buNone/>
              <a:defRPr sz="3200">
                <a:solidFill>
                  <a:schemeClr val="lt1"/>
                </a:solidFill>
                <a:latin typeface="Roboto"/>
                <a:ea typeface="Roboto"/>
                <a:cs typeface="Roboto"/>
                <a:sym typeface="Roboto"/>
              </a:defRPr>
            </a:lvl3pPr>
            <a:lvl4pPr rtl="0">
              <a:spcBef>
                <a:spcPts val="0"/>
              </a:spcBef>
              <a:buClr>
                <a:schemeClr val="lt1"/>
              </a:buClr>
              <a:buSzPct val="100000"/>
              <a:buFont typeface="Roboto"/>
              <a:buNone/>
              <a:defRPr sz="3200">
                <a:solidFill>
                  <a:schemeClr val="lt1"/>
                </a:solidFill>
                <a:latin typeface="Roboto"/>
                <a:ea typeface="Roboto"/>
                <a:cs typeface="Roboto"/>
                <a:sym typeface="Roboto"/>
              </a:defRPr>
            </a:lvl4pPr>
            <a:lvl5pPr rtl="0">
              <a:spcBef>
                <a:spcPts val="0"/>
              </a:spcBef>
              <a:buClr>
                <a:schemeClr val="lt1"/>
              </a:buClr>
              <a:buSzPct val="100000"/>
              <a:buFont typeface="Roboto"/>
              <a:buNone/>
              <a:defRPr sz="3200">
                <a:solidFill>
                  <a:schemeClr val="lt1"/>
                </a:solidFill>
                <a:latin typeface="Roboto"/>
                <a:ea typeface="Roboto"/>
                <a:cs typeface="Roboto"/>
                <a:sym typeface="Roboto"/>
              </a:defRPr>
            </a:lvl5pPr>
            <a:lvl6pPr rtl="0">
              <a:spcBef>
                <a:spcPts val="0"/>
              </a:spcBef>
              <a:buClr>
                <a:schemeClr val="lt1"/>
              </a:buClr>
              <a:buSzPct val="100000"/>
              <a:buFont typeface="Roboto"/>
              <a:buNone/>
              <a:defRPr sz="3200">
                <a:solidFill>
                  <a:schemeClr val="lt1"/>
                </a:solidFill>
                <a:latin typeface="Roboto"/>
                <a:ea typeface="Roboto"/>
                <a:cs typeface="Roboto"/>
                <a:sym typeface="Roboto"/>
              </a:defRPr>
            </a:lvl6pPr>
            <a:lvl7pPr rtl="0">
              <a:spcBef>
                <a:spcPts val="0"/>
              </a:spcBef>
              <a:buClr>
                <a:schemeClr val="lt1"/>
              </a:buClr>
              <a:buSzPct val="100000"/>
              <a:buFont typeface="Roboto"/>
              <a:buNone/>
              <a:defRPr sz="3200">
                <a:solidFill>
                  <a:schemeClr val="lt1"/>
                </a:solidFill>
                <a:latin typeface="Roboto"/>
                <a:ea typeface="Roboto"/>
                <a:cs typeface="Roboto"/>
                <a:sym typeface="Roboto"/>
              </a:defRPr>
            </a:lvl7pPr>
            <a:lvl8pPr rtl="0">
              <a:spcBef>
                <a:spcPts val="0"/>
              </a:spcBef>
              <a:buClr>
                <a:schemeClr val="lt1"/>
              </a:buClr>
              <a:buSzPct val="100000"/>
              <a:buFont typeface="Roboto"/>
              <a:buNone/>
              <a:defRPr sz="3200">
                <a:solidFill>
                  <a:schemeClr val="lt1"/>
                </a:solidFill>
                <a:latin typeface="Roboto"/>
                <a:ea typeface="Roboto"/>
                <a:cs typeface="Roboto"/>
                <a:sym typeface="Roboto"/>
              </a:defRPr>
            </a:lvl8pPr>
            <a:lvl9pPr rtl="0">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201" name="Shape 201"/>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rtl="0">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202" name="Shape 202"/>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391350"/>
            <a:ext cx="8520599" cy="626100"/>
          </a:xfrm>
          <a:prstGeom prst="rect">
            <a:avLst/>
          </a:prstGeom>
          <a:noFill/>
          <a:ln>
            <a:noFill/>
          </a:ln>
        </p:spPr>
        <p:txBody>
          <a:bodyPr lIns="91425" tIns="91425" rIns="91425" bIns="91425" anchor="t" anchorCtr="0"/>
          <a:lstStyle>
            <a:lvl1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rt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311" name="Shape 311"/>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312" name="Shape 312"/>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311700" y="410000"/>
            <a:ext cx="8520599" cy="607800"/>
          </a:xfrm>
          <a:prstGeom prst="rect">
            <a:avLst/>
          </a:prstGeom>
          <a:noFill/>
          <a:ln>
            <a:noFill/>
          </a:ln>
        </p:spPr>
        <p:txBody>
          <a:bodyPr lIns="91425" tIns="91425" rIns="91425" bIns="91425" anchor="t" anchorCtr="0"/>
          <a:lstStyle>
            <a:lvl1pPr rtl="0">
              <a:spcBef>
                <a:spcPts val="0"/>
              </a:spcBef>
              <a:buClr>
                <a:schemeClr val="dk1"/>
              </a:buClr>
              <a:buSzPct val="100000"/>
              <a:buFont typeface="Roboto"/>
              <a:buNone/>
              <a:defRPr sz="3000">
                <a:solidFill>
                  <a:schemeClr val="dk1"/>
                </a:solidFill>
                <a:latin typeface="Roboto"/>
                <a:ea typeface="Roboto"/>
                <a:cs typeface="Roboto"/>
                <a:sym typeface="Roboto"/>
              </a:defRPr>
            </a:lvl1pPr>
            <a:lvl2pPr rtl="0">
              <a:spcBef>
                <a:spcPts val="0"/>
              </a:spcBef>
              <a:buClr>
                <a:schemeClr val="dk1"/>
              </a:buClr>
              <a:buSzPct val="100000"/>
              <a:buFont typeface="Roboto"/>
              <a:buNone/>
              <a:defRPr sz="3000">
                <a:solidFill>
                  <a:schemeClr val="dk1"/>
                </a:solidFill>
                <a:latin typeface="Roboto"/>
                <a:ea typeface="Roboto"/>
                <a:cs typeface="Roboto"/>
                <a:sym typeface="Roboto"/>
              </a:defRPr>
            </a:lvl2pPr>
            <a:lvl3pPr rtl="0">
              <a:spcBef>
                <a:spcPts val="0"/>
              </a:spcBef>
              <a:buClr>
                <a:schemeClr val="dk1"/>
              </a:buClr>
              <a:buSzPct val="100000"/>
              <a:buFont typeface="Roboto"/>
              <a:buNone/>
              <a:defRPr sz="3000">
                <a:solidFill>
                  <a:schemeClr val="dk1"/>
                </a:solidFill>
                <a:latin typeface="Roboto"/>
                <a:ea typeface="Roboto"/>
                <a:cs typeface="Roboto"/>
                <a:sym typeface="Roboto"/>
              </a:defRPr>
            </a:lvl3pPr>
            <a:lvl4pPr rtl="0">
              <a:spcBef>
                <a:spcPts val="0"/>
              </a:spcBef>
              <a:buClr>
                <a:schemeClr val="dk1"/>
              </a:buClr>
              <a:buSzPct val="100000"/>
              <a:buFont typeface="Roboto"/>
              <a:buNone/>
              <a:defRPr sz="3000">
                <a:solidFill>
                  <a:schemeClr val="dk1"/>
                </a:solidFill>
                <a:latin typeface="Roboto"/>
                <a:ea typeface="Roboto"/>
                <a:cs typeface="Roboto"/>
                <a:sym typeface="Roboto"/>
              </a:defRPr>
            </a:lvl4pPr>
            <a:lvl5pPr rtl="0">
              <a:spcBef>
                <a:spcPts val="0"/>
              </a:spcBef>
              <a:buClr>
                <a:schemeClr val="dk1"/>
              </a:buClr>
              <a:buSzPct val="100000"/>
              <a:buFont typeface="Roboto"/>
              <a:buNone/>
              <a:defRPr sz="3000">
                <a:solidFill>
                  <a:schemeClr val="dk1"/>
                </a:solidFill>
                <a:latin typeface="Roboto"/>
                <a:ea typeface="Roboto"/>
                <a:cs typeface="Roboto"/>
                <a:sym typeface="Roboto"/>
              </a:defRPr>
            </a:lvl5pPr>
            <a:lvl6pPr rtl="0">
              <a:spcBef>
                <a:spcPts val="0"/>
              </a:spcBef>
              <a:buClr>
                <a:schemeClr val="dk1"/>
              </a:buClr>
              <a:buSzPct val="100000"/>
              <a:buFont typeface="Roboto"/>
              <a:buNone/>
              <a:defRPr sz="3000">
                <a:solidFill>
                  <a:schemeClr val="dk1"/>
                </a:solidFill>
                <a:latin typeface="Roboto"/>
                <a:ea typeface="Roboto"/>
                <a:cs typeface="Roboto"/>
                <a:sym typeface="Roboto"/>
              </a:defRPr>
            </a:lvl6pPr>
            <a:lvl7pPr rtl="0">
              <a:spcBef>
                <a:spcPts val="0"/>
              </a:spcBef>
              <a:buClr>
                <a:schemeClr val="dk1"/>
              </a:buClr>
              <a:buSzPct val="100000"/>
              <a:buFont typeface="Roboto"/>
              <a:buNone/>
              <a:defRPr sz="3000">
                <a:solidFill>
                  <a:schemeClr val="dk1"/>
                </a:solidFill>
                <a:latin typeface="Roboto"/>
                <a:ea typeface="Roboto"/>
                <a:cs typeface="Roboto"/>
                <a:sym typeface="Roboto"/>
              </a:defRPr>
            </a:lvl7pPr>
            <a:lvl8pPr rtl="0">
              <a:spcBef>
                <a:spcPts val="0"/>
              </a:spcBef>
              <a:buClr>
                <a:schemeClr val="dk1"/>
              </a:buClr>
              <a:buSzPct val="100000"/>
              <a:buFont typeface="Roboto"/>
              <a:buNone/>
              <a:defRPr sz="3000">
                <a:solidFill>
                  <a:schemeClr val="dk1"/>
                </a:solidFill>
                <a:latin typeface="Roboto"/>
                <a:ea typeface="Roboto"/>
                <a:cs typeface="Roboto"/>
                <a:sym typeface="Roboto"/>
              </a:defRPr>
            </a:lvl8pPr>
            <a:lvl9pPr rtl="0">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402" name="Shape 402"/>
          <p:cNvSpPr txBox="1">
            <a:spLocks noGrp="1"/>
          </p:cNvSpPr>
          <p:nvPr>
            <p:ph type="body" idx="1"/>
          </p:nvPr>
        </p:nvSpPr>
        <p:spPr>
          <a:xfrm>
            <a:off x="311700" y="1229875"/>
            <a:ext cx="8520599" cy="33390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rtl="0">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403" name="Shape 403"/>
          <p:cNvSpPr txBox="1">
            <a:spLocks noGrp="1"/>
          </p:cNvSpPr>
          <p:nvPr>
            <p:ph type="sldNum" idx="12"/>
          </p:nvPr>
        </p:nvSpPr>
        <p:spPr>
          <a:xfrm>
            <a:off x="8460431" y="4651190"/>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534" name="Shape 534"/>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535" name="Shape 53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rtl="0">
              <a:spcBef>
                <a:spcPts val="0"/>
              </a:spcBef>
              <a:buClr>
                <a:schemeClr val="dk1"/>
              </a:buClr>
              <a:buSzPct val="100000"/>
              <a:buFont typeface="Oswald"/>
              <a:buNone/>
              <a:defRPr sz="3000">
                <a:solidFill>
                  <a:schemeClr val="dk1"/>
                </a:solidFill>
                <a:latin typeface="Oswald"/>
                <a:ea typeface="Oswald"/>
                <a:cs typeface="Oswald"/>
                <a:sym typeface="Oswald"/>
              </a:defRPr>
            </a:lvl1pPr>
            <a:lvl2pPr rtl="0">
              <a:spcBef>
                <a:spcPts val="0"/>
              </a:spcBef>
              <a:buClr>
                <a:schemeClr val="dk1"/>
              </a:buClr>
              <a:buSzPct val="100000"/>
              <a:buFont typeface="Oswald"/>
              <a:buNone/>
              <a:defRPr sz="3000">
                <a:solidFill>
                  <a:schemeClr val="dk1"/>
                </a:solidFill>
                <a:latin typeface="Oswald"/>
                <a:ea typeface="Oswald"/>
                <a:cs typeface="Oswald"/>
                <a:sym typeface="Oswald"/>
              </a:defRPr>
            </a:lvl2pPr>
            <a:lvl3pPr rtl="0">
              <a:spcBef>
                <a:spcPts val="0"/>
              </a:spcBef>
              <a:buClr>
                <a:schemeClr val="dk1"/>
              </a:buClr>
              <a:buSzPct val="100000"/>
              <a:buFont typeface="Oswald"/>
              <a:buNone/>
              <a:defRPr sz="3000">
                <a:solidFill>
                  <a:schemeClr val="dk1"/>
                </a:solidFill>
                <a:latin typeface="Oswald"/>
                <a:ea typeface="Oswald"/>
                <a:cs typeface="Oswald"/>
                <a:sym typeface="Oswald"/>
              </a:defRPr>
            </a:lvl3pPr>
            <a:lvl4pPr rtl="0">
              <a:spcBef>
                <a:spcPts val="0"/>
              </a:spcBef>
              <a:buClr>
                <a:schemeClr val="dk1"/>
              </a:buClr>
              <a:buSzPct val="100000"/>
              <a:buFont typeface="Oswald"/>
              <a:buNone/>
              <a:defRPr sz="3000">
                <a:solidFill>
                  <a:schemeClr val="dk1"/>
                </a:solidFill>
                <a:latin typeface="Oswald"/>
                <a:ea typeface="Oswald"/>
                <a:cs typeface="Oswald"/>
                <a:sym typeface="Oswald"/>
              </a:defRPr>
            </a:lvl4pPr>
            <a:lvl5pPr rtl="0">
              <a:spcBef>
                <a:spcPts val="0"/>
              </a:spcBef>
              <a:buClr>
                <a:schemeClr val="dk1"/>
              </a:buClr>
              <a:buSzPct val="100000"/>
              <a:buFont typeface="Oswald"/>
              <a:buNone/>
              <a:defRPr sz="3000">
                <a:solidFill>
                  <a:schemeClr val="dk1"/>
                </a:solidFill>
                <a:latin typeface="Oswald"/>
                <a:ea typeface="Oswald"/>
                <a:cs typeface="Oswald"/>
                <a:sym typeface="Oswald"/>
              </a:defRPr>
            </a:lvl5pPr>
            <a:lvl6pPr rtl="0">
              <a:spcBef>
                <a:spcPts val="0"/>
              </a:spcBef>
              <a:buClr>
                <a:schemeClr val="dk1"/>
              </a:buClr>
              <a:buSzPct val="100000"/>
              <a:buFont typeface="Oswald"/>
              <a:buNone/>
              <a:defRPr sz="3000">
                <a:solidFill>
                  <a:schemeClr val="dk1"/>
                </a:solidFill>
                <a:latin typeface="Oswald"/>
                <a:ea typeface="Oswald"/>
                <a:cs typeface="Oswald"/>
                <a:sym typeface="Oswald"/>
              </a:defRPr>
            </a:lvl6pPr>
            <a:lvl7pPr rtl="0">
              <a:spcBef>
                <a:spcPts val="0"/>
              </a:spcBef>
              <a:buClr>
                <a:schemeClr val="dk1"/>
              </a:buClr>
              <a:buSzPct val="100000"/>
              <a:buFont typeface="Oswald"/>
              <a:buNone/>
              <a:defRPr sz="3000">
                <a:solidFill>
                  <a:schemeClr val="dk1"/>
                </a:solidFill>
                <a:latin typeface="Oswald"/>
                <a:ea typeface="Oswald"/>
                <a:cs typeface="Oswald"/>
                <a:sym typeface="Oswald"/>
              </a:defRPr>
            </a:lvl7pPr>
            <a:lvl8pPr rtl="0">
              <a:spcBef>
                <a:spcPts val="0"/>
              </a:spcBef>
              <a:buClr>
                <a:schemeClr val="dk1"/>
              </a:buClr>
              <a:buSzPct val="100000"/>
              <a:buFont typeface="Oswald"/>
              <a:buNone/>
              <a:defRPr sz="3000">
                <a:solidFill>
                  <a:schemeClr val="dk1"/>
                </a:solidFill>
                <a:latin typeface="Oswald"/>
                <a:ea typeface="Oswald"/>
                <a:cs typeface="Oswald"/>
                <a:sym typeface="Oswald"/>
              </a:defRPr>
            </a:lvl8pPr>
            <a:lvl9pPr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637" name="Shape 63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638" name="Shape 638"/>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www.nhlbi.nih.gov/health/health-topics/topics/cad" TargetMode="External"/><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8" Type="http://schemas.openxmlformats.org/officeDocument/2006/relationships/hyperlink" Target="http://www.webmd.com/first-aid/understanding-dizziness-basics" TargetMode="External"/><Relationship Id="rId3" Type="http://schemas.openxmlformats.org/officeDocument/2006/relationships/hyperlink" Target="http://www.webmd.com/women/guide/why-so-tired-10-causes-fatigue" TargetMode="External"/><Relationship Id="rId7" Type="http://schemas.openxmlformats.org/officeDocument/2006/relationships/hyperlink" Target="http://www.webmd.com/fitness-exercise/ss/slideshow-7-most-effective-exercises" TargetMode="External"/><Relationship Id="rId2" Type="http://schemas.openxmlformats.org/officeDocument/2006/relationships/notesSlide" Target="../notesSlides/notesSlide33.xml"/><Relationship Id="rId1" Type="http://schemas.openxmlformats.org/officeDocument/2006/relationships/slideLayout" Target="../slideLayouts/slideLayout69.xml"/><Relationship Id="rId6" Type="http://schemas.openxmlformats.org/officeDocument/2006/relationships/hyperlink" Target="http://www.webmd.com/migraines-headaches/default.htm" TargetMode="External"/><Relationship Id="rId11" Type="http://schemas.openxmlformats.org/officeDocument/2006/relationships/hyperlink" Target="http://www.webmd.com/sleep-disorders/guide/insomnia-symptoms-and-causes" TargetMode="External"/><Relationship Id="rId5" Type="http://schemas.openxmlformats.org/officeDocument/2006/relationships/hyperlink" Target="http://www.webmd.com/fitness-exercise/default.htm" TargetMode="External"/><Relationship Id="rId10" Type="http://schemas.openxmlformats.org/officeDocument/2006/relationships/hyperlink" Target="http://www.webmd.com/pain-management/muscle-spasms-cramps-charley-horse" TargetMode="External"/><Relationship Id="rId4" Type="http://schemas.openxmlformats.org/officeDocument/2006/relationships/hyperlink" Target="http://www.webmd.com/heart/picture-of-the-heart" TargetMode="External"/><Relationship Id="rId9" Type="http://schemas.openxmlformats.org/officeDocument/2006/relationships/hyperlink" Target="http://www.webmd.com/skin-problems-and-treatments/picture-of-the-skin"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69.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hyperlink" Target="http://www.webmd.com/digestive-disorders/picture-of-the-liver" TargetMode="External"/><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8.xml"/><Relationship Id="rId6" Type="http://schemas.openxmlformats.org/officeDocument/2006/relationships/image" Target="../media/image16.png"/><Relationship Id="rId5" Type="http://schemas.openxmlformats.org/officeDocument/2006/relationships/hyperlink" Target="http://www.webmd.com/brain/memory-loss" TargetMode="Externa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7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311700" y="0"/>
            <a:ext cx="8520599" cy="572699"/>
          </a:xfrm>
          <a:prstGeom prst="rect">
            <a:avLst/>
          </a:prstGeom>
        </p:spPr>
        <p:txBody>
          <a:bodyPr lIns="91425" tIns="91425" rIns="91425" bIns="91425" anchor="t" anchorCtr="0">
            <a:noAutofit/>
          </a:bodyPr>
          <a:lstStyle/>
          <a:p>
            <a:pPr>
              <a:spcBef>
                <a:spcPts val="0"/>
              </a:spcBef>
              <a:buNone/>
            </a:pPr>
            <a:r>
              <a:rPr lang="en"/>
              <a:t>Kwashiorkor</a:t>
            </a:r>
          </a:p>
        </p:txBody>
      </p:sp>
      <p:sp>
        <p:nvSpPr>
          <p:cNvPr id="53" name="Shape 53"/>
          <p:cNvSpPr txBox="1">
            <a:spLocks noGrp="1"/>
          </p:cNvSpPr>
          <p:nvPr>
            <p:ph type="body" idx="1"/>
          </p:nvPr>
        </p:nvSpPr>
        <p:spPr>
          <a:xfrm>
            <a:off x="219650" y="496574"/>
            <a:ext cx="8520599" cy="4589775"/>
          </a:xfrm>
          <a:prstGeom prst="rect">
            <a:avLst/>
          </a:prstGeom>
        </p:spPr>
        <p:txBody>
          <a:bodyPr lIns="91425" tIns="91425" rIns="91425" bIns="91425" anchor="t" anchorCtr="0">
            <a:noAutofit/>
          </a:bodyPr>
          <a:lstStyle/>
          <a:p>
            <a:pPr marL="457200" lvl="0" indent="-317500" rtl="0">
              <a:lnSpc>
                <a:spcPct val="100000"/>
              </a:lnSpc>
              <a:spcBef>
                <a:spcPts val="0"/>
              </a:spcBef>
              <a:spcAft>
                <a:spcPts val="300"/>
              </a:spcAft>
              <a:buClr>
                <a:srgbClr val="000000"/>
              </a:buClr>
              <a:buSzPct val="100000"/>
              <a:buChar char="●"/>
            </a:pPr>
            <a:r>
              <a:rPr lang="en" sz="1400" dirty="0">
                <a:solidFill>
                  <a:srgbClr val="000000"/>
                </a:solidFill>
              </a:rPr>
              <a:t>Severe form of malnutrition (inadequate calorie/protein intake)</a:t>
            </a:r>
          </a:p>
          <a:p>
            <a:pPr marL="457200" lvl="0" indent="-317500" rtl="0">
              <a:lnSpc>
                <a:spcPct val="100000"/>
              </a:lnSpc>
              <a:spcBef>
                <a:spcPts val="0"/>
              </a:spcBef>
              <a:spcAft>
                <a:spcPts val="300"/>
              </a:spcAft>
              <a:buClr>
                <a:srgbClr val="000000"/>
              </a:buClr>
              <a:buSzPct val="100000"/>
              <a:buChar char="●"/>
            </a:pPr>
            <a:r>
              <a:rPr lang="en" sz="1400" dirty="0">
                <a:solidFill>
                  <a:srgbClr val="000000"/>
                </a:solidFill>
              </a:rPr>
              <a:t>Most common in impoverished and developing countries</a:t>
            </a:r>
          </a:p>
          <a:p>
            <a:pPr marL="457200" lvl="0" indent="-317500" rtl="0">
              <a:lnSpc>
                <a:spcPct val="100000"/>
              </a:lnSpc>
              <a:spcBef>
                <a:spcPts val="0"/>
              </a:spcBef>
              <a:spcAft>
                <a:spcPts val="300"/>
              </a:spcAft>
              <a:buClr>
                <a:srgbClr val="000000"/>
              </a:buClr>
              <a:buSzPct val="100000"/>
              <a:buChar char="●"/>
            </a:pPr>
            <a:r>
              <a:rPr lang="en" sz="1400" dirty="0">
                <a:solidFill>
                  <a:srgbClr val="000000"/>
                </a:solidFill>
              </a:rPr>
              <a:t>All cells in your body contain protein</a:t>
            </a:r>
          </a:p>
          <a:p>
            <a:pPr marL="914400" lvl="1" indent="-317500" rtl="0">
              <a:lnSpc>
                <a:spcPct val="100000"/>
              </a:lnSpc>
              <a:spcBef>
                <a:spcPts val="0"/>
              </a:spcBef>
              <a:spcAft>
                <a:spcPts val="300"/>
              </a:spcAft>
              <a:buClr>
                <a:srgbClr val="000000"/>
              </a:buClr>
              <a:buSzPct val="77777"/>
              <a:buChar char="○"/>
            </a:pPr>
            <a:r>
              <a:rPr lang="en" dirty="0">
                <a:solidFill>
                  <a:srgbClr val="000000"/>
                </a:solidFill>
              </a:rPr>
              <a:t>protein in your diet helps repair and make new cells</a:t>
            </a:r>
          </a:p>
          <a:p>
            <a:pPr marL="457200" lvl="0" indent="-317500" rtl="0">
              <a:lnSpc>
                <a:spcPct val="100000"/>
              </a:lnSpc>
              <a:spcBef>
                <a:spcPts val="0"/>
              </a:spcBef>
              <a:spcAft>
                <a:spcPts val="300"/>
              </a:spcAft>
              <a:buClr>
                <a:srgbClr val="000000"/>
              </a:buClr>
              <a:buSzPct val="100000"/>
              <a:buChar char="●"/>
            </a:pPr>
            <a:r>
              <a:rPr lang="en" sz="1400" dirty="0">
                <a:solidFill>
                  <a:srgbClr val="000000"/>
                </a:solidFill>
              </a:rPr>
              <a:t>Symptoms</a:t>
            </a:r>
          </a:p>
          <a:p>
            <a:pPr marL="914400" lvl="1" indent="-317500" rtl="0">
              <a:lnSpc>
                <a:spcPct val="100000"/>
              </a:lnSpc>
              <a:spcBef>
                <a:spcPts val="0"/>
              </a:spcBef>
              <a:spcAft>
                <a:spcPts val="300"/>
              </a:spcAft>
              <a:buClr>
                <a:srgbClr val="000000"/>
              </a:buClr>
              <a:buSzPct val="77777"/>
              <a:buChar char="○"/>
            </a:pPr>
            <a:r>
              <a:rPr lang="en" dirty="0">
                <a:solidFill>
                  <a:srgbClr val="000000"/>
                </a:solidFill>
              </a:rPr>
              <a:t>Delayed growth in children</a:t>
            </a:r>
          </a:p>
          <a:p>
            <a:pPr marL="914400" lvl="1" indent="-228600" rtl="0">
              <a:lnSpc>
                <a:spcPct val="100000"/>
              </a:lnSpc>
              <a:spcBef>
                <a:spcPts val="0"/>
              </a:spcBef>
              <a:spcAft>
                <a:spcPts val="300"/>
              </a:spcAft>
              <a:buClr>
                <a:srgbClr val="000000"/>
              </a:buClr>
              <a:buChar char="○"/>
            </a:pPr>
            <a:r>
              <a:rPr lang="en" dirty="0">
                <a:solidFill>
                  <a:srgbClr val="000000"/>
                </a:solidFill>
              </a:rPr>
              <a:t>Swollen belly</a:t>
            </a:r>
          </a:p>
          <a:p>
            <a:pPr marL="914400" lvl="1" indent="-228600" rtl="0">
              <a:lnSpc>
                <a:spcPct val="100000"/>
              </a:lnSpc>
              <a:spcBef>
                <a:spcPts val="0"/>
              </a:spcBef>
              <a:spcAft>
                <a:spcPts val="300"/>
              </a:spcAft>
              <a:buClr>
                <a:srgbClr val="000000"/>
              </a:buClr>
              <a:buChar char="○"/>
            </a:pPr>
            <a:r>
              <a:rPr lang="en" dirty="0">
                <a:solidFill>
                  <a:srgbClr val="000000"/>
                </a:solidFill>
              </a:rPr>
              <a:t>Frequent infections</a:t>
            </a:r>
          </a:p>
          <a:p>
            <a:pPr marL="457200" lvl="0" indent="-317500" rtl="0">
              <a:lnSpc>
                <a:spcPct val="100000"/>
              </a:lnSpc>
              <a:spcBef>
                <a:spcPts val="0"/>
              </a:spcBef>
              <a:spcAft>
                <a:spcPts val="300"/>
              </a:spcAft>
              <a:buClr>
                <a:srgbClr val="000000"/>
              </a:buClr>
              <a:buSzPct val="100000"/>
              <a:buChar char="●"/>
            </a:pPr>
            <a:r>
              <a:rPr lang="en" sz="1400" dirty="0">
                <a:solidFill>
                  <a:srgbClr val="000000"/>
                </a:solidFill>
              </a:rPr>
              <a:t>Signs</a:t>
            </a:r>
          </a:p>
          <a:p>
            <a:pPr marL="914400" lvl="1" indent="-317500" rtl="0">
              <a:lnSpc>
                <a:spcPct val="100000"/>
              </a:lnSpc>
              <a:spcBef>
                <a:spcPts val="0"/>
              </a:spcBef>
              <a:spcAft>
                <a:spcPts val="300"/>
              </a:spcAft>
              <a:buClr>
                <a:srgbClr val="000000"/>
              </a:buClr>
              <a:buSzPct val="77777"/>
              <a:buChar char="○"/>
            </a:pPr>
            <a:r>
              <a:rPr lang="en" dirty="0">
                <a:solidFill>
                  <a:srgbClr val="000000"/>
                </a:solidFill>
              </a:rPr>
              <a:t>Malnutrition</a:t>
            </a:r>
          </a:p>
          <a:p>
            <a:pPr marL="914400" lvl="1" indent="-228600" rtl="0">
              <a:lnSpc>
                <a:spcPct val="100000"/>
              </a:lnSpc>
              <a:spcBef>
                <a:spcPts val="0"/>
              </a:spcBef>
              <a:spcAft>
                <a:spcPts val="300"/>
              </a:spcAft>
              <a:buClr>
                <a:srgbClr val="000000"/>
              </a:buClr>
              <a:buChar char="○"/>
            </a:pPr>
            <a:r>
              <a:rPr lang="en" dirty="0">
                <a:solidFill>
                  <a:srgbClr val="000000"/>
                </a:solidFill>
              </a:rPr>
              <a:t>Fatigue</a:t>
            </a:r>
          </a:p>
          <a:p>
            <a:pPr marL="914400" lvl="1" indent="-228600" rtl="0">
              <a:lnSpc>
                <a:spcPct val="100000"/>
              </a:lnSpc>
              <a:spcBef>
                <a:spcPts val="0"/>
              </a:spcBef>
              <a:spcAft>
                <a:spcPts val="300"/>
              </a:spcAft>
              <a:buClr>
                <a:srgbClr val="000000"/>
              </a:buClr>
              <a:buChar char="○"/>
            </a:pPr>
            <a:r>
              <a:rPr lang="en" dirty="0">
                <a:solidFill>
                  <a:srgbClr val="000000"/>
                </a:solidFill>
              </a:rPr>
              <a:t>Loss of appetite</a:t>
            </a:r>
          </a:p>
          <a:p>
            <a:pPr marL="914400" lvl="1" indent="-228600" rtl="0">
              <a:lnSpc>
                <a:spcPct val="100000"/>
              </a:lnSpc>
              <a:spcBef>
                <a:spcPts val="0"/>
              </a:spcBef>
              <a:spcAft>
                <a:spcPts val="300"/>
              </a:spcAft>
              <a:buClr>
                <a:srgbClr val="000000"/>
              </a:buClr>
              <a:buChar char="○"/>
            </a:pPr>
            <a:r>
              <a:rPr lang="en" dirty="0">
                <a:solidFill>
                  <a:srgbClr val="000000"/>
                </a:solidFill>
              </a:rPr>
              <a:t>Thirst</a:t>
            </a:r>
          </a:p>
          <a:p>
            <a:pPr marL="914400" lvl="1" indent="-228600" rtl="0">
              <a:lnSpc>
                <a:spcPct val="100000"/>
              </a:lnSpc>
              <a:spcBef>
                <a:spcPts val="0"/>
              </a:spcBef>
              <a:spcAft>
                <a:spcPts val="300"/>
              </a:spcAft>
              <a:buClr>
                <a:srgbClr val="000000"/>
              </a:buClr>
              <a:buChar char="○"/>
            </a:pPr>
            <a:r>
              <a:rPr lang="en" dirty="0">
                <a:solidFill>
                  <a:srgbClr val="000000"/>
                </a:solidFill>
              </a:rPr>
              <a:t>Bloating</a:t>
            </a:r>
          </a:p>
          <a:p>
            <a:pPr marL="914400" lvl="1" indent="-228600" rtl="0">
              <a:lnSpc>
                <a:spcPct val="100000"/>
              </a:lnSpc>
              <a:spcBef>
                <a:spcPts val="0"/>
              </a:spcBef>
              <a:spcAft>
                <a:spcPts val="300"/>
              </a:spcAft>
              <a:buClr>
                <a:srgbClr val="000000"/>
              </a:buClr>
              <a:buChar char="○"/>
            </a:pPr>
            <a:r>
              <a:rPr lang="en" dirty="0">
                <a:solidFill>
                  <a:srgbClr val="000000"/>
                </a:solidFill>
              </a:rPr>
              <a:t>Diarrhea</a:t>
            </a:r>
          </a:p>
          <a:p>
            <a:pPr marL="457200" lvl="0" indent="-317500" rtl="0">
              <a:lnSpc>
                <a:spcPct val="100000"/>
              </a:lnSpc>
              <a:spcBef>
                <a:spcPts val="0"/>
              </a:spcBef>
              <a:spcAft>
                <a:spcPts val="300"/>
              </a:spcAft>
              <a:buClr>
                <a:srgbClr val="000000"/>
              </a:buClr>
              <a:buSzPct val="100000"/>
              <a:buChar char="●"/>
            </a:pPr>
            <a:r>
              <a:rPr lang="en" sz="1400" dirty="0">
                <a:solidFill>
                  <a:srgbClr val="000000"/>
                </a:solidFill>
              </a:rPr>
              <a:t>Treatment </a:t>
            </a:r>
          </a:p>
          <a:p>
            <a:pPr marL="914400" lvl="1" indent="-317500" rtl="0">
              <a:lnSpc>
                <a:spcPct val="100000"/>
              </a:lnSpc>
              <a:spcBef>
                <a:spcPts val="0"/>
              </a:spcBef>
              <a:spcAft>
                <a:spcPts val="300"/>
              </a:spcAft>
              <a:buClr>
                <a:srgbClr val="000000"/>
              </a:buClr>
              <a:buSzPct val="77777"/>
              <a:buChar char="○"/>
            </a:pPr>
            <a:r>
              <a:rPr lang="en" dirty="0">
                <a:solidFill>
                  <a:srgbClr val="000000"/>
                </a:solidFill>
              </a:rPr>
              <a:t>High protein diet</a:t>
            </a:r>
          </a:p>
          <a:p>
            <a:pPr marL="914400" lvl="1" indent="-228600" rtl="0">
              <a:lnSpc>
                <a:spcPct val="100000"/>
              </a:lnSpc>
              <a:spcBef>
                <a:spcPts val="0"/>
              </a:spcBef>
              <a:spcAft>
                <a:spcPts val="300"/>
              </a:spcAft>
              <a:buClr>
                <a:srgbClr val="000000"/>
              </a:buClr>
              <a:buChar char="○"/>
            </a:pPr>
            <a:r>
              <a:rPr lang="en" dirty="0" smtClean="0">
                <a:solidFill>
                  <a:srgbClr val="000000"/>
                </a:solidFill>
              </a:rPr>
              <a:t>Breastfeeding</a:t>
            </a:r>
            <a:endParaRPr lang="en" dirty="0">
              <a:solidFill>
                <a:srgbClr val="000000"/>
              </a:solidFill>
            </a:endParaRPr>
          </a:p>
        </p:txBody>
      </p:sp>
      <p:pic>
        <p:nvPicPr>
          <p:cNvPr id="54" name="Shape 54" descr="image" title="image"/>
          <p:cNvPicPr preferRelativeResize="0"/>
          <p:nvPr/>
        </p:nvPicPr>
        <p:blipFill>
          <a:blip r:embed="rId3">
            <a:alphaModFix/>
          </a:blip>
          <a:stretch>
            <a:fillRect/>
          </a:stretch>
        </p:blipFill>
        <p:spPr>
          <a:xfrm>
            <a:off x="4800600" y="2190750"/>
            <a:ext cx="3298725" cy="26535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Treatment and Cures</a:t>
            </a:r>
          </a:p>
        </p:txBody>
      </p:sp>
      <p:sp>
        <p:nvSpPr>
          <p:cNvPr id="272" name="Shape 272"/>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SzPct val="100000"/>
            </a:pPr>
            <a:r>
              <a:rPr lang="en" sz="2400"/>
              <a:t>Use radioactive iodine to shrink the enlarged thyroid gland</a:t>
            </a:r>
          </a:p>
          <a:p>
            <a:pPr marL="457200" lvl="0" indent="-228600" rtl="0">
              <a:spcBef>
                <a:spcPts val="0"/>
              </a:spcBef>
              <a:buSzPct val="100000"/>
            </a:pPr>
            <a:r>
              <a:rPr lang="en" sz="2400"/>
              <a:t>Take thyroid hormone replacements such as Synthroid and Levothroid </a:t>
            </a:r>
          </a:p>
          <a:p>
            <a:pPr marL="457200" lvl="0" indent="-228600" rtl="0">
              <a:spcBef>
                <a:spcPts val="0"/>
              </a:spcBef>
              <a:buSzPct val="100000"/>
            </a:pPr>
            <a:r>
              <a:rPr lang="en" sz="2400"/>
              <a:t>Consider surgery to remove the goiter </a:t>
            </a:r>
          </a:p>
          <a:p>
            <a:pPr marL="457200" lvl="0" indent="-228600" rtl="0">
              <a:spcBef>
                <a:spcPts val="0"/>
              </a:spcBef>
              <a:buSzPct val="100000"/>
            </a:pPr>
            <a:r>
              <a:rPr lang="en" sz="2400"/>
              <a:t>Increase iodine intake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Symptoms/Signs </a:t>
            </a:r>
          </a:p>
        </p:txBody>
      </p:sp>
      <p:sp>
        <p:nvSpPr>
          <p:cNvPr id="278" name="Shape 278"/>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noAutofit/>
          </a:bodyPr>
          <a:lstStyle/>
          <a:p>
            <a:pPr marL="457200" lvl="0" indent="-228600" rtl="0">
              <a:lnSpc>
                <a:spcPct val="156250"/>
              </a:lnSpc>
              <a:spcBef>
                <a:spcPts val="0"/>
              </a:spcBef>
              <a:spcAft>
                <a:spcPts val="0"/>
              </a:spcAft>
              <a:buClr>
                <a:srgbClr val="545454"/>
              </a:buClr>
              <a:buFont typeface="Arial"/>
            </a:pPr>
            <a:r>
              <a:rPr lang="en">
                <a:solidFill>
                  <a:srgbClr val="545454"/>
                </a:solidFill>
                <a:highlight>
                  <a:srgbClr val="FFFFFF"/>
                </a:highlight>
                <a:latin typeface="Arial"/>
                <a:ea typeface="Arial"/>
                <a:cs typeface="Arial"/>
                <a:sym typeface="Arial"/>
              </a:rPr>
              <a:t>Visible swelling the base of your neck, may be very obvious when you shave or put on make up</a:t>
            </a:r>
          </a:p>
          <a:p>
            <a:pPr marL="457200" lvl="0" indent="-228600" rtl="0">
              <a:lnSpc>
                <a:spcPct val="156250"/>
              </a:lnSpc>
              <a:spcBef>
                <a:spcPts val="0"/>
              </a:spcBef>
              <a:spcAft>
                <a:spcPts val="0"/>
              </a:spcAft>
              <a:buClr>
                <a:srgbClr val="545454"/>
              </a:buClr>
              <a:buFont typeface="Arial"/>
            </a:pPr>
            <a:r>
              <a:rPr lang="en">
                <a:solidFill>
                  <a:srgbClr val="545454"/>
                </a:solidFill>
                <a:highlight>
                  <a:srgbClr val="FFFFFF"/>
                </a:highlight>
                <a:latin typeface="Arial"/>
                <a:ea typeface="Arial"/>
                <a:cs typeface="Arial"/>
                <a:sym typeface="Arial"/>
              </a:rPr>
              <a:t>Tight feeling in your throat</a:t>
            </a:r>
          </a:p>
          <a:p>
            <a:pPr marL="457200" lvl="0" indent="-228600" rtl="0">
              <a:lnSpc>
                <a:spcPct val="156250"/>
              </a:lnSpc>
              <a:spcBef>
                <a:spcPts val="0"/>
              </a:spcBef>
              <a:spcAft>
                <a:spcPts val="0"/>
              </a:spcAft>
              <a:buClr>
                <a:srgbClr val="545454"/>
              </a:buClr>
              <a:buFont typeface="Arial"/>
            </a:pPr>
            <a:r>
              <a:rPr lang="en">
                <a:solidFill>
                  <a:srgbClr val="545454"/>
                </a:solidFill>
                <a:highlight>
                  <a:srgbClr val="FFFFFF"/>
                </a:highlight>
                <a:latin typeface="Arial"/>
                <a:ea typeface="Arial"/>
                <a:cs typeface="Arial"/>
                <a:sym typeface="Arial"/>
              </a:rPr>
              <a:t>Coughing</a:t>
            </a:r>
          </a:p>
          <a:p>
            <a:pPr marL="457200" lvl="0" indent="-228600" rtl="0">
              <a:lnSpc>
                <a:spcPct val="156250"/>
              </a:lnSpc>
              <a:spcBef>
                <a:spcPts val="0"/>
              </a:spcBef>
              <a:spcAft>
                <a:spcPts val="0"/>
              </a:spcAft>
              <a:buClr>
                <a:srgbClr val="545454"/>
              </a:buClr>
              <a:buFont typeface="Arial"/>
            </a:pPr>
            <a:r>
              <a:rPr lang="en">
                <a:solidFill>
                  <a:srgbClr val="545454"/>
                </a:solidFill>
                <a:highlight>
                  <a:srgbClr val="FFFFFF"/>
                </a:highlight>
                <a:latin typeface="Arial"/>
                <a:ea typeface="Arial"/>
                <a:cs typeface="Arial"/>
                <a:sym typeface="Arial"/>
              </a:rPr>
              <a:t>Hoarseness</a:t>
            </a:r>
          </a:p>
          <a:p>
            <a:pPr marL="457200" lvl="0" indent="-228600" rtl="0">
              <a:lnSpc>
                <a:spcPct val="156250"/>
              </a:lnSpc>
              <a:spcBef>
                <a:spcPts val="0"/>
              </a:spcBef>
              <a:spcAft>
                <a:spcPts val="0"/>
              </a:spcAft>
              <a:buClr>
                <a:srgbClr val="545454"/>
              </a:buClr>
              <a:buFont typeface="Arial"/>
            </a:pPr>
            <a:r>
              <a:rPr lang="en">
                <a:solidFill>
                  <a:srgbClr val="545454"/>
                </a:solidFill>
                <a:highlight>
                  <a:srgbClr val="FFFFFF"/>
                </a:highlight>
                <a:latin typeface="Arial"/>
                <a:ea typeface="Arial"/>
                <a:cs typeface="Arial"/>
                <a:sym typeface="Arial"/>
              </a:rPr>
              <a:t>Difficulty swallowing</a:t>
            </a:r>
          </a:p>
          <a:p>
            <a:pPr marL="457200" lvl="0" indent="-228600" rtl="0">
              <a:lnSpc>
                <a:spcPct val="156250"/>
              </a:lnSpc>
              <a:spcBef>
                <a:spcPts val="0"/>
              </a:spcBef>
              <a:spcAft>
                <a:spcPts val="0"/>
              </a:spcAft>
              <a:buClr>
                <a:srgbClr val="545454"/>
              </a:buClr>
              <a:buFont typeface="Arial"/>
            </a:pPr>
            <a:r>
              <a:rPr lang="en">
                <a:solidFill>
                  <a:srgbClr val="545454"/>
                </a:solidFill>
                <a:highlight>
                  <a:srgbClr val="FFFFFF"/>
                </a:highlight>
                <a:latin typeface="Arial"/>
                <a:ea typeface="Arial"/>
                <a:cs typeface="Arial"/>
                <a:sym typeface="Arial"/>
              </a:rPr>
              <a:t>Difficulty breathing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Causes</a:t>
            </a:r>
          </a:p>
        </p:txBody>
      </p:sp>
      <p:sp>
        <p:nvSpPr>
          <p:cNvPr id="284" name="Shape 28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SzPct val="100000"/>
            </a:pPr>
            <a:r>
              <a:rPr lang="en" sz="2400">
                <a:solidFill>
                  <a:srgbClr val="222222"/>
                </a:solidFill>
                <a:highlight>
                  <a:srgbClr val="FFFFFF"/>
                </a:highlight>
                <a:latin typeface="Arial"/>
                <a:ea typeface="Arial"/>
                <a:cs typeface="Arial"/>
                <a:sym typeface="Arial"/>
              </a:rPr>
              <a:t>A lack of dietary iodine</a:t>
            </a:r>
          </a:p>
          <a:p>
            <a:pPr marL="457200" lvl="0" indent="-228600" rtl="0">
              <a:spcBef>
                <a:spcPts val="0"/>
              </a:spcBef>
              <a:buSzPct val="100000"/>
            </a:pPr>
            <a:r>
              <a:rPr lang="en" sz="2400">
                <a:solidFill>
                  <a:srgbClr val="222222"/>
                </a:solidFill>
                <a:highlight>
                  <a:srgbClr val="FFFFFF"/>
                </a:highlight>
                <a:latin typeface="Arial"/>
                <a:ea typeface="Arial"/>
                <a:cs typeface="Arial"/>
                <a:sym typeface="Arial"/>
              </a:rPr>
              <a:t>A goiter  can sometimes occur when your thyroid gland produces too much thyroid hormone (hyperthyroidism)</a:t>
            </a:r>
          </a:p>
          <a:p>
            <a:pPr marL="914400" lvl="1" indent="-228600" rtl="0">
              <a:spcBef>
                <a:spcPts val="0"/>
              </a:spcBef>
              <a:buClr>
                <a:srgbClr val="222222"/>
              </a:buClr>
              <a:buSzPct val="100000"/>
              <a:buFont typeface="Arial"/>
            </a:pPr>
            <a:r>
              <a:rPr lang="en" sz="2400">
                <a:solidFill>
                  <a:srgbClr val="222222"/>
                </a:solidFill>
                <a:highlight>
                  <a:srgbClr val="FFFFFF"/>
                </a:highlight>
                <a:latin typeface="Arial"/>
                <a:ea typeface="Arial"/>
                <a:cs typeface="Arial"/>
                <a:sym typeface="Arial"/>
              </a:rPr>
              <a:t>Can also occur from a lack of thyroid hormones (hypothyroidism)</a:t>
            </a:r>
          </a:p>
          <a:p>
            <a:pPr marL="457200" lvl="0" indent="-228600" rtl="0">
              <a:spcBef>
                <a:spcPts val="0"/>
              </a:spcBef>
              <a:buClr>
                <a:srgbClr val="222222"/>
              </a:buClr>
              <a:buSzPct val="100000"/>
              <a:buFont typeface="Arial"/>
            </a:pPr>
            <a:r>
              <a:rPr lang="en" sz="2400">
                <a:solidFill>
                  <a:srgbClr val="222222"/>
                </a:solidFill>
                <a:highlight>
                  <a:srgbClr val="FFFFFF"/>
                </a:highlight>
                <a:latin typeface="Arial"/>
                <a:ea typeface="Arial"/>
                <a:cs typeface="Arial"/>
                <a:sym typeface="Arial"/>
              </a:rPr>
              <a:t>Could come from Thyroid cancer or tumors/diseases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Where it is found</a:t>
            </a:r>
          </a:p>
        </p:txBody>
      </p:sp>
      <p:sp>
        <p:nvSpPr>
          <p:cNvPr id="290" name="Shape 290"/>
          <p:cNvSpPr txBox="1">
            <a:spLocks noGrp="1"/>
          </p:cNvSpPr>
          <p:nvPr>
            <p:ph type="body" idx="1"/>
          </p:nvPr>
        </p:nvSpPr>
        <p:spPr>
          <a:xfrm>
            <a:off x="471900" y="1919075"/>
            <a:ext cx="8222100" cy="27102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buSzPct val="100000"/>
            </a:pPr>
            <a:r>
              <a:rPr lang="en" sz="2400"/>
              <a:t>Goiters can be found in less developed countries where they lack iodine in their diet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p:nvPr>
        </p:nvSpPr>
        <p:spPr>
          <a:xfrm>
            <a:off x="311700" y="161075"/>
            <a:ext cx="8520599" cy="967499"/>
          </a:xfrm>
          <a:prstGeom prst="rect">
            <a:avLst/>
          </a:prstGeom>
        </p:spPr>
        <p:txBody>
          <a:bodyPr lIns="91425" tIns="91425" rIns="91425" bIns="91425" anchor="b" anchorCtr="0">
            <a:noAutofit/>
          </a:bodyPr>
          <a:lstStyle/>
          <a:p>
            <a:pPr lvl="0" rtl="0">
              <a:spcBef>
                <a:spcPts val="0"/>
              </a:spcBef>
              <a:buNone/>
            </a:pPr>
            <a:r>
              <a:rPr lang="en">
                <a:latin typeface="Oswald"/>
                <a:ea typeface="Oswald"/>
                <a:cs typeface="Oswald"/>
                <a:sym typeface="Oswald"/>
              </a:rPr>
              <a:t>Cretinism</a:t>
            </a:r>
          </a:p>
        </p:txBody>
      </p:sp>
      <p:sp>
        <p:nvSpPr>
          <p:cNvPr id="296" name="Shape 296"/>
          <p:cNvSpPr txBox="1"/>
          <p:nvPr/>
        </p:nvSpPr>
        <p:spPr>
          <a:xfrm>
            <a:off x="3244900" y="2384975"/>
            <a:ext cx="5454299" cy="2573999"/>
          </a:xfrm>
          <a:prstGeom prst="rect">
            <a:avLst/>
          </a:prstGeom>
          <a:noFill/>
          <a:ln>
            <a:noFill/>
          </a:ln>
        </p:spPr>
        <p:txBody>
          <a:bodyPr lIns="91425" tIns="91425" rIns="91425" bIns="91425" anchor="t" anchorCtr="0">
            <a:noAutofit/>
          </a:bodyPr>
          <a:lstStyle/>
          <a:p>
            <a:pPr lvl="0" rtl="0">
              <a:spcBef>
                <a:spcPts val="0"/>
              </a:spcBef>
              <a:buNone/>
            </a:pPr>
            <a:r>
              <a:rPr lang="en" sz="1800" b="1"/>
              <a:t>Cretinism</a:t>
            </a:r>
            <a:r>
              <a:rPr lang="en" sz="1800"/>
              <a:t> is a condition of stunted physical and mental growth due to untreated congenital deficiency of thyroid hormones. </a:t>
            </a:r>
          </a:p>
          <a:p>
            <a:pPr lvl="0" rtl="0">
              <a:spcBef>
                <a:spcPts val="0"/>
              </a:spcBef>
              <a:buNone/>
            </a:pPr>
            <a:endParaRPr sz="1800"/>
          </a:p>
          <a:p>
            <a:pPr lvl="0" rtl="0">
              <a:spcBef>
                <a:spcPts val="0"/>
              </a:spcBef>
              <a:buNone/>
            </a:pPr>
            <a:r>
              <a:rPr lang="en" sz="1800"/>
              <a:t>Most common in the 1800s and early 1900s. Caused by a lack of iodine and by foods with poor nutrients, and is more common in poorer social classes, farmers, and sailors and in less developed countries.</a:t>
            </a:r>
          </a:p>
        </p:txBody>
      </p:sp>
      <p:pic>
        <p:nvPicPr>
          <p:cNvPr id="297" name="Shape 297" descr="image" title="image"/>
          <p:cNvPicPr preferRelativeResize="0"/>
          <p:nvPr/>
        </p:nvPicPr>
        <p:blipFill>
          <a:blip r:embed="rId3">
            <a:alphaModFix/>
          </a:blip>
          <a:stretch>
            <a:fillRect/>
          </a:stretch>
        </p:blipFill>
        <p:spPr>
          <a:xfrm>
            <a:off x="258185" y="944087"/>
            <a:ext cx="2719666" cy="4014924"/>
          </a:xfrm>
          <a:prstGeom prst="rect">
            <a:avLst/>
          </a:prstGeom>
          <a:noFill/>
          <a:ln>
            <a:noFill/>
          </a:ln>
        </p:spPr>
      </p:pic>
      <p:pic>
        <p:nvPicPr>
          <p:cNvPr id="298" name="Shape 298" descr="image" title="image"/>
          <p:cNvPicPr preferRelativeResize="0"/>
          <p:nvPr/>
        </p:nvPicPr>
        <p:blipFill>
          <a:blip r:embed="rId4">
            <a:alphaModFix/>
          </a:blip>
          <a:stretch>
            <a:fillRect/>
          </a:stretch>
        </p:blipFill>
        <p:spPr>
          <a:xfrm>
            <a:off x="4533650" y="944099"/>
            <a:ext cx="3263675" cy="14408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ctrTitle"/>
          </p:nvPr>
        </p:nvSpPr>
        <p:spPr>
          <a:xfrm>
            <a:off x="311700" y="149575"/>
            <a:ext cx="8520599" cy="967499"/>
          </a:xfrm>
          <a:prstGeom prst="rect">
            <a:avLst/>
          </a:prstGeom>
        </p:spPr>
        <p:txBody>
          <a:bodyPr lIns="91425" tIns="91425" rIns="91425" bIns="91425" anchor="b" anchorCtr="0">
            <a:noAutofit/>
          </a:bodyPr>
          <a:lstStyle/>
          <a:p>
            <a:pPr lvl="0" rtl="0">
              <a:spcBef>
                <a:spcPts val="0"/>
              </a:spcBef>
              <a:buNone/>
            </a:pPr>
            <a:r>
              <a:rPr lang="en">
                <a:latin typeface="Oswald"/>
                <a:ea typeface="Oswald"/>
                <a:cs typeface="Oswald"/>
                <a:sym typeface="Oswald"/>
              </a:rPr>
              <a:t>Cretinism</a:t>
            </a:r>
          </a:p>
        </p:txBody>
      </p:sp>
      <p:sp>
        <p:nvSpPr>
          <p:cNvPr id="304" name="Shape 304"/>
          <p:cNvSpPr txBox="1"/>
          <p:nvPr/>
        </p:nvSpPr>
        <p:spPr>
          <a:xfrm>
            <a:off x="218625" y="1196700"/>
            <a:ext cx="4165499" cy="3670500"/>
          </a:xfrm>
          <a:prstGeom prst="rect">
            <a:avLst/>
          </a:prstGeom>
          <a:noFill/>
          <a:ln>
            <a:noFill/>
          </a:ln>
        </p:spPr>
        <p:txBody>
          <a:bodyPr lIns="91425" tIns="91425" rIns="91425" bIns="91425" anchor="t" anchorCtr="0">
            <a:noAutofit/>
          </a:bodyPr>
          <a:lstStyle/>
          <a:p>
            <a:pPr lvl="0" rtl="0">
              <a:spcBef>
                <a:spcPts val="0"/>
              </a:spcBef>
              <a:buNone/>
            </a:pPr>
            <a:r>
              <a:rPr lang="en" sz="1900" b="1">
                <a:latin typeface="Open Sans"/>
                <a:ea typeface="Open Sans"/>
                <a:cs typeface="Open Sans"/>
                <a:sym typeface="Open Sans"/>
              </a:rPr>
              <a:t>Signs / Symptoms:</a:t>
            </a:r>
          </a:p>
          <a:p>
            <a:pPr lvl="0" rtl="0">
              <a:spcBef>
                <a:spcPts val="0"/>
              </a:spcBef>
              <a:buNone/>
            </a:pPr>
            <a:r>
              <a:rPr lang="en" sz="1900">
                <a:latin typeface="Open Sans"/>
                <a:ea typeface="Open Sans"/>
                <a:cs typeface="Open Sans"/>
                <a:sym typeface="Open Sans"/>
              </a:rPr>
              <a:t>Growth failure, thick or dry skin, protruding abdomen, bone dystrophy,</a:t>
            </a:r>
          </a:p>
          <a:p>
            <a:pPr lvl="0" rtl="0">
              <a:spcBef>
                <a:spcPts val="0"/>
              </a:spcBef>
              <a:buNone/>
            </a:pPr>
            <a:r>
              <a:rPr lang="en" sz="1900">
                <a:latin typeface="Open Sans"/>
                <a:ea typeface="Open Sans"/>
                <a:cs typeface="Open Sans"/>
                <a:sym typeface="Open Sans"/>
              </a:rPr>
              <a:t>delayed physical and mental growth  </a:t>
            </a:r>
          </a:p>
          <a:p>
            <a:pPr lvl="0" rtl="0">
              <a:spcBef>
                <a:spcPts val="0"/>
              </a:spcBef>
              <a:buNone/>
            </a:pPr>
            <a:endParaRPr sz="1900">
              <a:latin typeface="Open Sans"/>
              <a:ea typeface="Open Sans"/>
              <a:cs typeface="Open Sans"/>
              <a:sym typeface="Open Sans"/>
            </a:endParaRPr>
          </a:p>
          <a:p>
            <a:pPr lvl="0" rtl="0">
              <a:spcBef>
                <a:spcPts val="0"/>
              </a:spcBef>
              <a:buNone/>
            </a:pPr>
            <a:r>
              <a:rPr lang="en" sz="1900" b="1">
                <a:latin typeface="Open Sans"/>
                <a:ea typeface="Open Sans"/>
                <a:cs typeface="Open Sans"/>
                <a:sym typeface="Open Sans"/>
              </a:rPr>
              <a:t>Parts of the Body Affected:</a:t>
            </a:r>
          </a:p>
          <a:p>
            <a:pPr lvl="0" rtl="0">
              <a:spcBef>
                <a:spcPts val="0"/>
              </a:spcBef>
              <a:buNone/>
            </a:pPr>
            <a:r>
              <a:rPr lang="en" sz="1900">
                <a:latin typeface="Open Sans"/>
                <a:ea typeface="Open Sans"/>
                <a:cs typeface="Open Sans"/>
                <a:sym typeface="Open Sans"/>
              </a:rPr>
              <a:t>Overall body size, bone, skin, general growth, thyroid</a:t>
            </a:r>
          </a:p>
        </p:txBody>
      </p:sp>
      <p:sp>
        <p:nvSpPr>
          <p:cNvPr id="305" name="Shape 305"/>
          <p:cNvSpPr txBox="1"/>
          <p:nvPr/>
        </p:nvSpPr>
        <p:spPr>
          <a:xfrm>
            <a:off x="4513425" y="1196700"/>
            <a:ext cx="4165499" cy="3670500"/>
          </a:xfrm>
          <a:prstGeom prst="rect">
            <a:avLst/>
          </a:prstGeom>
          <a:noFill/>
          <a:ln>
            <a:noFill/>
          </a:ln>
        </p:spPr>
        <p:txBody>
          <a:bodyPr lIns="91425" tIns="91425" rIns="91425" bIns="91425" anchor="t" anchorCtr="0">
            <a:noAutofit/>
          </a:bodyPr>
          <a:lstStyle/>
          <a:p>
            <a:pPr lvl="0" rtl="0">
              <a:spcBef>
                <a:spcPts val="0"/>
              </a:spcBef>
              <a:buClr>
                <a:schemeClr val="dk1"/>
              </a:buClr>
              <a:buSzPct val="57894"/>
              <a:buFont typeface="Arial"/>
              <a:buNone/>
            </a:pPr>
            <a:r>
              <a:rPr lang="en" sz="1900">
                <a:solidFill>
                  <a:schemeClr val="dk1"/>
                </a:solidFill>
                <a:latin typeface="Open Sans"/>
                <a:ea typeface="Open Sans"/>
                <a:cs typeface="Open Sans"/>
                <a:sym typeface="Open Sans"/>
              </a:rPr>
              <a:t>You can be born with hypothyroidism which causes Cretinism.</a:t>
            </a:r>
          </a:p>
          <a:p>
            <a:pPr lvl="0" rtl="0">
              <a:spcBef>
                <a:spcPts val="0"/>
              </a:spcBef>
              <a:buNone/>
            </a:pPr>
            <a:endParaRPr sz="1900" b="1">
              <a:latin typeface="Open Sans"/>
              <a:ea typeface="Open Sans"/>
              <a:cs typeface="Open Sans"/>
              <a:sym typeface="Open Sans"/>
            </a:endParaRPr>
          </a:p>
          <a:p>
            <a:pPr lvl="0" rtl="0">
              <a:spcBef>
                <a:spcPts val="0"/>
              </a:spcBef>
              <a:buNone/>
            </a:pPr>
            <a:r>
              <a:rPr lang="en" sz="1900" b="1">
                <a:latin typeface="Open Sans"/>
                <a:ea typeface="Open Sans"/>
                <a:cs typeface="Open Sans"/>
                <a:sym typeface="Open Sans"/>
              </a:rPr>
              <a:t>Treatment:</a:t>
            </a:r>
          </a:p>
          <a:p>
            <a:pPr lvl="0" rtl="0">
              <a:spcBef>
                <a:spcPts val="0"/>
              </a:spcBef>
              <a:buClr>
                <a:schemeClr val="dk1"/>
              </a:buClr>
              <a:buSzPct val="57894"/>
              <a:buFont typeface="Arial"/>
              <a:buNone/>
            </a:pPr>
            <a:r>
              <a:rPr lang="en" sz="1900">
                <a:solidFill>
                  <a:schemeClr val="dk1"/>
                </a:solidFill>
                <a:latin typeface="Open Sans"/>
                <a:ea typeface="Open Sans"/>
                <a:cs typeface="Open Sans"/>
                <a:sym typeface="Open Sans"/>
              </a:rPr>
              <a:t>Can be prevented by consuming a varied diet that is rich in nutrients . Eating recommended amounts of iodine can help lessen the symptoms / effects.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ctrTitle"/>
          </p:nvPr>
        </p:nvSpPr>
        <p:spPr>
          <a:xfrm>
            <a:off x="3096250" y="1627200"/>
            <a:ext cx="2951399" cy="1584300"/>
          </a:xfrm>
          <a:prstGeom prst="rect">
            <a:avLst/>
          </a:prstGeom>
        </p:spPr>
        <p:txBody>
          <a:bodyPr lIns="91425" tIns="91425" rIns="91425" bIns="91425" anchor="ctr" anchorCtr="0">
            <a:noAutofit/>
          </a:bodyPr>
          <a:lstStyle/>
          <a:p>
            <a:pPr lvl="0" rtl="0">
              <a:spcBef>
                <a:spcPts val="0"/>
              </a:spcBef>
              <a:buNone/>
            </a:pPr>
            <a:r>
              <a:rPr lang="en"/>
              <a:t>Defective Blood Clotting</a:t>
            </a:r>
          </a:p>
        </p:txBody>
      </p:sp>
      <p:sp>
        <p:nvSpPr>
          <p:cNvPr id="361" name="Shape 361"/>
          <p:cNvSpPr txBox="1">
            <a:spLocks noGrp="1"/>
          </p:cNvSpPr>
          <p:nvPr>
            <p:ph type="subTitle" idx="1"/>
          </p:nvPr>
        </p:nvSpPr>
        <p:spPr>
          <a:xfrm>
            <a:off x="3096362" y="3266930"/>
            <a:ext cx="2951399" cy="701399"/>
          </a:xfrm>
          <a:prstGeom prst="rect">
            <a:avLst/>
          </a:prstGeom>
        </p:spPr>
        <p:txBody>
          <a:bodyPr lIns="91425" tIns="91425" rIns="91425" bIns="91425" anchor="b" anchorCtr="0">
            <a:noAutofit/>
          </a:bodyPr>
          <a:lstStyle/>
          <a:p>
            <a:pPr lvl="0" rtl="0">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descr="image" title="image"/>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Symptoms and Signs</a:t>
            </a:r>
          </a:p>
        </p:txBody>
      </p:sp>
      <p:sp>
        <p:nvSpPr>
          <p:cNvPr id="372" name="Shape 37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dirty="0"/>
              <a:t>Vitamin K deficiency results in impaired blood clotting, usually demonstrated by laboratory tests that measure clotting time.</a:t>
            </a:r>
          </a:p>
          <a:p>
            <a:pPr lvl="0" rtl="0">
              <a:lnSpc>
                <a:spcPct val="100000"/>
              </a:lnSpc>
              <a:spcBef>
                <a:spcPts val="0"/>
              </a:spcBef>
              <a:buNone/>
            </a:pPr>
            <a:r>
              <a:rPr lang="en" dirty="0"/>
              <a:t>Symptoms include:</a:t>
            </a:r>
          </a:p>
          <a:p>
            <a:pPr marL="457200" lvl="0" indent="-228600" rtl="0">
              <a:lnSpc>
                <a:spcPct val="100000"/>
              </a:lnSpc>
              <a:spcBef>
                <a:spcPts val="0"/>
              </a:spcBef>
              <a:spcAft>
                <a:spcPts val="600"/>
              </a:spcAft>
              <a:buChar char="-"/>
            </a:pPr>
            <a:r>
              <a:rPr lang="en" dirty="0"/>
              <a:t>Easy bruising and bleeding</a:t>
            </a:r>
          </a:p>
          <a:p>
            <a:pPr marL="457200" lvl="0" indent="-228600" rtl="0">
              <a:lnSpc>
                <a:spcPct val="100000"/>
              </a:lnSpc>
              <a:spcBef>
                <a:spcPts val="0"/>
              </a:spcBef>
              <a:spcAft>
                <a:spcPts val="600"/>
              </a:spcAft>
              <a:buChar char="-"/>
            </a:pPr>
            <a:r>
              <a:rPr lang="en" dirty="0"/>
              <a:t>Nosebleeds</a:t>
            </a:r>
          </a:p>
          <a:p>
            <a:pPr marL="457200" lvl="0" indent="-228600" rtl="0">
              <a:lnSpc>
                <a:spcPct val="100000"/>
              </a:lnSpc>
              <a:spcBef>
                <a:spcPts val="0"/>
              </a:spcBef>
              <a:spcAft>
                <a:spcPts val="600"/>
              </a:spcAft>
              <a:buChar char="-"/>
            </a:pPr>
            <a:r>
              <a:rPr lang="en" dirty="0"/>
              <a:t>Bleeding gums</a:t>
            </a:r>
          </a:p>
          <a:p>
            <a:pPr marL="457200" lvl="0" indent="-228600" rtl="0">
              <a:lnSpc>
                <a:spcPct val="100000"/>
              </a:lnSpc>
              <a:spcBef>
                <a:spcPts val="0"/>
              </a:spcBef>
              <a:spcAft>
                <a:spcPts val="600"/>
              </a:spcAft>
              <a:buChar char="-"/>
            </a:pPr>
            <a:r>
              <a:rPr lang="en" dirty="0"/>
              <a:t>Blood in the urine</a:t>
            </a:r>
          </a:p>
          <a:p>
            <a:pPr marL="457200" lvl="0" indent="-228600" rtl="0">
              <a:lnSpc>
                <a:spcPct val="100000"/>
              </a:lnSpc>
              <a:spcBef>
                <a:spcPts val="0"/>
              </a:spcBef>
              <a:spcAft>
                <a:spcPts val="600"/>
              </a:spcAft>
              <a:buChar char="-"/>
            </a:pPr>
            <a:r>
              <a:rPr lang="en" dirty="0"/>
              <a:t>In infants, vitamin K deficiency may result in life threatening bleeding within the skull.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Cause of Bleeding Disorders</a:t>
            </a:r>
          </a:p>
        </p:txBody>
      </p:sp>
      <p:sp>
        <p:nvSpPr>
          <p:cNvPr id="378" name="Shape 37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dirty="0">
                <a:solidFill>
                  <a:srgbClr val="555555"/>
                </a:solidFill>
                <a:latin typeface="Arial"/>
                <a:ea typeface="Arial"/>
                <a:cs typeface="Arial"/>
                <a:sym typeface="Arial"/>
              </a:rPr>
              <a:t>The most likely cause of a bleeding disorder is a failure of the blood to clot. There are many conditions that can affect the way blood clots. These causes are linked to defects in the proteins of blood plasma, which are directly responsible for the coagulation of blood. In some bleeding disorders, these proteins may be completely eradicated or extremely low in number. A majority of bleeding disorders are also hereditary. Other conditions that cause bleeding disorders are:</a:t>
            </a:r>
          </a:p>
          <a:p>
            <a:pPr marL="457200" lvl="0" indent="-228600" rtl="0">
              <a:spcBef>
                <a:spcPts val="0"/>
              </a:spcBef>
              <a:spcAft>
                <a:spcPts val="600"/>
              </a:spcAft>
              <a:buClr>
                <a:srgbClr val="555555"/>
              </a:buClr>
              <a:buFont typeface="Arial"/>
              <a:buChar char="-"/>
            </a:pPr>
            <a:r>
              <a:rPr lang="en" dirty="0">
                <a:solidFill>
                  <a:srgbClr val="555555"/>
                </a:solidFill>
                <a:latin typeface="Arial"/>
                <a:ea typeface="Arial"/>
                <a:cs typeface="Arial"/>
                <a:sym typeface="Arial"/>
              </a:rPr>
              <a:t>Liver disease</a:t>
            </a:r>
          </a:p>
          <a:p>
            <a:pPr marL="457200" lvl="0" indent="-228600" rtl="0">
              <a:spcBef>
                <a:spcPts val="0"/>
              </a:spcBef>
              <a:spcAft>
                <a:spcPts val="600"/>
              </a:spcAft>
              <a:buClr>
                <a:srgbClr val="555555"/>
              </a:buClr>
              <a:buFont typeface="Arial"/>
              <a:buChar char="-"/>
            </a:pPr>
            <a:r>
              <a:rPr lang="en" dirty="0">
                <a:solidFill>
                  <a:srgbClr val="555555"/>
                </a:solidFill>
                <a:latin typeface="Arial"/>
                <a:ea typeface="Arial"/>
                <a:cs typeface="Arial"/>
                <a:sym typeface="Arial"/>
              </a:rPr>
              <a:t>Low red blood cell count</a:t>
            </a:r>
          </a:p>
          <a:p>
            <a:pPr marL="457200" lvl="0" indent="-228600" rtl="0">
              <a:spcBef>
                <a:spcPts val="0"/>
              </a:spcBef>
              <a:spcAft>
                <a:spcPts val="600"/>
              </a:spcAft>
              <a:buClr>
                <a:srgbClr val="555555"/>
              </a:buClr>
              <a:buFont typeface="Arial"/>
              <a:buChar char="-"/>
            </a:pPr>
            <a:r>
              <a:rPr lang="en" dirty="0">
                <a:solidFill>
                  <a:srgbClr val="555555"/>
                </a:solidFill>
                <a:latin typeface="Arial"/>
                <a:ea typeface="Arial"/>
                <a:cs typeface="Arial"/>
                <a:sym typeface="Arial"/>
              </a:rPr>
              <a:t>Vitamin K deficiency</a:t>
            </a:r>
          </a:p>
          <a:p>
            <a:pPr marL="457200" lvl="0" indent="-228600" rtl="0">
              <a:spcBef>
                <a:spcPts val="0"/>
              </a:spcBef>
              <a:spcAft>
                <a:spcPts val="600"/>
              </a:spcAft>
              <a:buClr>
                <a:srgbClr val="555555"/>
              </a:buClr>
              <a:buFont typeface="Arial"/>
              <a:buChar char="-"/>
            </a:pPr>
            <a:r>
              <a:rPr lang="en" dirty="0">
                <a:solidFill>
                  <a:srgbClr val="555555"/>
                </a:solidFill>
                <a:latin typeface="Arial"/>
                <a:ea typeface="Arial"/>
                <a:cs typeface="Arial"/>
                <a:sym typeface="Arial"/>
              </a:rPr>
              <a:t>Side effects of medication</a:t>
            </a:r>
          </a:p>
          <a:p>
            <a:pPr lvl="0" rtl="0">
              <a:spcBef>
                <a:spcPts val="0"/>
              </a:spcBef>
              <a:buNone/>
            </a:pPr>
            <a:endParaRPr dirty="0">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lvl="0" rtl="0">
              <a:spcBef>
                <a:spcPts val="0"/>
              </a:spcBef>
              <a:buNone/>
            </a:pPr>
            <a:r>
              <a:rPr lang="en">
                <a:latin typeface="Shadows Into Light"/>
                <a:ea typeface="Shadows Into Light"/>
                <a:cs typeface="Shadows Into Light"/>
                <a:sym typeface="Shadows Into Light"/>
              </a:rPr>
              <a:t>Scurvy</a:t>
            </a:r>
          </a:p>
        </p:txBody>
      </p:sp>
      <p:sp>
        <p:nvSpPr>
          <p:cNvPr id="117" name="Shape 117"/>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lvl="0" rtl="0">
              <a:spcBef>
                <a:spcPts val="0"/>
              </a:spcBef>
              <a:buNone/>
            </a:pPr>
            <a:r>
              <a:rPr lang="en"/>
              <a:t>Stacie &amp; Kayla</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Parts of the Body Affected</a:t>
            </a:r>
          </a:p>
        </p:txBody>
      </p:sp>
      <p:sp>
        <p:nvSpPr>
          <p:cNvPr id="384" name="Shape 38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Bleeding disorders do not affect specific parts of the body, however the most common areas where bleeding disorders affect are the joints, mouth, nose, throat, brain, and heart. Clots occur in veins or arteries.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Who it affects</a:t>
            </a:r>
          </a:p>
        </p:txBody>
      </p:sp>
      <p:sp>
        <p:nvSpPr>
          <p:cNvPr id="390" name="Shape 39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har char="-"/>
            </a:pPr>
            <a:r>
              <a:rPr lang="en"/>
              <a:t>Affects mostly men, because it occurs in the X chromosome </a:t>
            </a:r>
          </a:p>
          <a:p>
            <a:pPr marL="457200" lvl="0" indent="-228600" rtl="0">
              <a:spcBef>
                <a:spcPts val="0"/>
              </a:spcBef>
              <a:buChar char="-"/>
            </a:pPr>
            <a:r>
              <a:rPr lang="en"/>
              <a:t>Genetic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11700" y="391350"/>
            <a:ext cx="8520599" cy="626100"/>
          </a:xfrm>
          <a:prstGeom prst="rect">
            <a:avLst/>
          </a:prstGeom>
        </p:spPr>
        <p:txBody>
          <a:bodyPr lIns="91425" tIns="91425" rIns="91425" bIns="91425" anchor="t" anchorCtr="0">
            <a:noAutofit/>
          </a:bodyPr>
          <a:lstStyle/>
          <a:p>
            <a:pPr lvl="0" rtl="0">
              <a:spcBef>
                <a:spcPts val="0"/>
              </a:spcBef>
              <a:buNone/>
            </a:pPr>
            <a:r>
              <a:rPr lang="en"/>
              <a:t>Treatment and Cures</a:t>
            </a:r>
          </a:p>
        </p:txBody>
      </p:sp>
      <p:sp>
        <p:nvSpPr>
          <p:cNvPr id="396" name="Shape 39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Iron Supplementation- If significant blood loss occurs, a doctor may prescribe iron supplements to replenish the amount of iron in the body.</a:t>
            </a:r>
          </a:p>
          <a:p>
            <a:pPr lvl="0" rtl="0">
              <a:spcBef>
                <a:spcPts val="0"/>
              </a:spcBef>
              <a:buNone/>
            </a:pPr>
            <a:r>
              <a:rPr lang="en"/>
              <a:t>Blood Transfusion- A blood transfusion replaces the lost blood with blood taken from a donor.</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ctrTitle"/>
          </p:nvPr>
        </p:nvSpPr>
        <p:spPr>
          <a:xfrm>
            <a:off x="598100" y="256347"/>
            <a:ext cx="8222100" cy="838799"/>
          </a:xfrm>
          <a:prstGeom prst="rect">
            <a:avLst/>
          </a:prstGeom>
        </p:spPr>
        <p:txBody>
          <a:bodyPr lIns="91425" tIns="91425" rIns="91425" bIns="91425" anchor="b" anchorCtr="0">
            <a:noAutofit/>
          </a:bodyPr>
          <a:lstStyle/>
          <a:p>
            <a:pPr lvl="0" rtl="0">
              <a:spcBef>
                <a:spcPts val="0"/>
              </a:spcBef>
              <a:buNone/>
            </a:pPr>
            <a:r>
              <a:rPr lang="en"/>
              <a:t>Obesity</a:t>
            </a:r>
          </a:p>
        </p:txBody>
      </p:sp>
      <p:sp>
        <p:nvSpPr>
          <p:cNvPr id="478" name="Shape 478"/>
          <p:cNvSpPr txBox="1">
            <a:spLocks noGrp="1"/>
          </p:cNvSpPr>
          <p:nvPr>
            <p:ph type="subTitle" idx="1"/>
          </p:nvPr>
        </p:nvSpPr>
        <p:spPr>
          <a:xfrm>
            <a:off x="598100" y="1254627"/>
            <a:ext cx="8222100" cy="3290399"/>
          </a:xfrm>
          <a:prstGeom prst="rect">
            <a:avLst/>
          </a:prstGeom>
        </p:spPr>
        <p:txBody>
          <a:bodyPr lIns="91425" tIns="91425" rIns="91425" bIns="91425" anchor="t" anchorCtr="0">
            <a:noAutofit/>
          </a:bodyPr>
          <a:lstStyle/>
          <a:p>
            <a:pPr lvl="0" rtl="0">
              <a:spcBef>
                <a:spcPts val="0"/>
              </a:spcBef>
              <a:buNone/>
            </a:pPr>
            <a:endParaRPr/>
          </a:p>
        </p:txBody>
      </p:sp>
      <p:pic>
        <p:nvPicPr>
          <p:cNvPr id="479" name="Shape 479" descr="image" title="image"/>
          <p:cNvPicPr preferRelativeResize="0"/>
          <p:nvPr/>
        </p:nvPicPr>
        <p:blipFill>
          <a:blip r:embed="rId3">
            <a:alphaModFix/>
          </a:blip>
          <a:stretch>
            <a:fillRect/>
          </a:stretch>
        </p:blipFill>
        <p:spPr>
          <a:xfrm>
            <a:off x="819887" y="1432712"/>
            <a:ext cx="7778524" cy="29342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Places it is common</a:t>
            </a:r>
          </a:p>
        </p:txBody>
      </p:sp>
      <p:sp>
        <p:nvSpPr>
          <p:cNvPr id="485" name="Shape 485"/>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spcBef>
                <a:spcPts val="0"/>
              </a:spcBef>
              <a:buNone/>
            </a:pPr>
            <a:r>
              <a:rPr lang="en"/>
              <a:t>United States of America is the most obese country. However more than 2 billion people around the world are overweight/obese -  Nearly 30% of the world population.</a:t>
            </a:r>
          </a:p>
        </p:txBody>
      </p:sp>
      <p:pic>
        <p:nvPicPr>
          <p:cNvPr id="486" name="Shape 486" descr="image" title="image"/>
          <p:cNvPicPr preferRelativeResize="0"/>
          <p:nvPr/>
        </p:nvPicPr>
        <p:blipFill>
          <a:blip r:embed="rId3">
            <a:alphaModFix/>
          </a:blip>
          <a:stretch>
            <a:fillRect/>
          </a:stretch>
        </p:blipFill>
        <p:spPr>
          <a:xfrm>
            <a:off x="2738600" y="1997850"/>
            <a:ext cx="4297625" cy="225965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Symptoms/Signs</a:t>
            </a:r>
          </a:p>
        </p:txBody>
      </p:sp>
      <p:sp>
        <p:nvSpPr>
          <p:cNvPr id="492" name="Shape 492"/>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lnSpc>
                <a:spcPct val="120000"/>
              </a:lnSpc>
              <a:spcBef>
                <a:spcPts val="0"/>
              </a:spcBef>
              <a:spcAft>
                <a:spcPts val="1100"/>
              </a:spcAft>
              <a:buNone/>
            </a:pPr>
            <a:r>
              <a:rPr lang="en" sz="2400" b="1">
                <a:solidFill>
                  <a:srgbClr val="222222"/>
                </a:solidFill>
                <a:highlight>
                  <a:srgbClr val="FFFFFF"/>
                </a:highlight>
                <a:latin typeface="Arial"/>
                <a:ea typeface="Arial"/>
                <a:cs typeface="Arial"/>
                <a:sym typeface="Arial"/>
              </a:rPr>
              <a:t>Some of the signs of overweight or obesity include:</a:t>
            </a:r>
          </a:p>
          <a:p>
            <a:pPr marL="457200" lvl="0" indent="-228600" rtl="0">
              <a:lnSpc>
                <a:spcPct val="120000"/>
              </a:lnSpc>
              <a:spcBef>
                <a:spcPts val="0"/>
              </a:spcBef>
              <a:spcAft>
                <a:spcPts val="300"/>
              </a:spcAft>
              <a:buClr>
                <a:srgbClr val="222222"/>
              </a:buClr>
              <a:buSzPct val="100000"/>
              <a:buFont typeface="Arial"/>
            </a:pPr>
            <a:r>
              <a:rPr lang="en" sz="2400">
                <a:solidFill>
                  <a:srgbClr val="222222"/>
                </a:solidFill>
                <a:highlight>
                  <a:srgbClr val="FFFFFF"/>
                </a:highlight>
                <a:latin typeface="Arial"/>
                <a:ea typeface="Arial"/>
                <a:cs typeface="Arial"/>
                <a:sym typeface="Arial"/>
              </a:rPr>
              <a:t>Clothes feeling tight and needing a larger size.</a:t>
            </a:r>
          </a:p>
          <a:p>
            <a:pPr marL="457200" lvl="0" indent="-228600" rtl="0">
              <a:lnSpc>
                <a:spcPct val="120000"/>
              </a:lnSpc>
              <a:spcBef>
                <a:spcPts val="0"/>
              </a:spcBef>
              <a:spcAft>
                <a:spcPts val="300"/>
              </a:spcAft>
              <a:buClr>
                <a:srgbClr val="222222"/>
              </a:buClr>
              <a:buSzPct val="100000"/>
              <a:buFont typeface="Arial"/>
            </a:pPr>
            <a:r>
              <a:rPr lang="en" sz="2400">
                <a:solidFill>
                  <a:srgbClr val="222222"/>
                </a:solidFill>
                <a:highlight>
                  <a:srgbClr val="FFFFFF"/>
                </a:highlight>
                <a:latin typeface="Arial"/>
                <a:ea typeface="Arial"/>
                <a:cs typeface="Arial"/>
                <a:sym typeface="Arial"/>
              </a:rPr>
              <a:t>The scale showing that you've gained weight.</a:t>
            </a:r>
          </a:p>
          <a:p>
            <a:pPr marL="457200" lvl="0" indent="-228600" rtl="0">
              <a:lnSpc>
                <a:spcPct val="120000"/>
              </a:lnSpc>
              <a:spcBef>
                <a:spcPts val="0"/>
              </a:spcBef>
              <a:spcAft>
                <a:spcPts val="300"/>
              </a:spcAft>
              <a:buClr>
                <a:srgbClr val="222222"/>
              </a:buClr>
              <a:buSzPct val="100000"/>
              <a:buFont typeface="Arial"/>
            </a:pPr>
            <a:r>
              <a:rPr lang="en" sz="2400">
                <a:solidFill>
                  <a:srgbClr val="222222"/>
                </a:solidFill>
                <a:highlight>
                  <a:srgbClr val="FFFFFF"/>
                </a:highlight>
                <a:latin typeface="Arial"/>
                <a:ea typeface="Arial"/>
                <a:cs typeface="Arial"/>
                <a:sym typeface="Arial"/>
              </a:rPr>
              <a:t>Having extra fat around the waist.</a:t>
            </a:r>
          </a:p>
          <a:p>
            <a:pPr marL="457200" lvl="0" indent="-228600" rtl="0">
              <a:lnSpc>
                <a:spcPct val="120000"/>
              </a:lnSpc>
              <a:spcBef>
                <a:spcPts val="0"/>
              </a:spcBef>
              <a:spcAft>
                <a:spcPts val="300"/>
              </a:spcAft>
              <a:buClr>
                <a:srgbClr val="222222"/>
              </a:buClr>
              <a:buSzPct val="100000"/>
              <a:buFont typeface="Arial"/>
            </a:pPr>
            <a:r>
              <a:rPr lang="en" sz="2400">
                <a:solidFill>
                  <a:srgbClr val="222222"/>
                </a:solidFill>
                <a:highlight>
                  <a:srgbClr val="FFFFFF"/>
                </a:highlight>
                <a:latin typeface="Arial"/>
                <a:ea typeface="Arial"/>
                <a:cs typeface="Arial"/>
                <a:sym typeface="Arial"/>
              </a:rPr>
              <a:t>A higher than normal body mass index and waist circumference. </a:t>
            </a:r>
          </a:p>
          <a:p>
            <a:pPr lvl="0" rtl="0">
              <a:spcBef>
                <a:spcPts val="0"/>
              </a:spcBef>
              <a:buNone/>
            </a:pPr>
            <a:endParaRPr sz="2400"/>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Cause</a:t>
            </a:r>
          </a:p>
        </p:txBody>
      </p:sp>
      <p:sp>
        <p:nvSpPr>
          <p:cNvPr id="498" name="Shape 498"/>
          <p:cNvSpPr txBox="1">
            <a:spLocks noGrp="1"/>
          </p:cNvSpPr>
          <p:nvPr>
            <p:ph type="body" idx="1"/>
          </p:nvPr>
        </p:nvSpPr>
        <p:spPr>
          <a:xfrm>
            <a:off x="311700" y="1229875"/>
            <a:ext cx="8520599" cy="3568499"/>
          </a:xfrm>
          <a:prstGeom prst="rect">
            <a:avLst/>
          </a:prstGeom>
        </p:spPr>
        <p:txBody>
          <a:bodyPr lIns="91425" tIns="91425" rIns="91425" bIns="91425" anchor="t" anchorCtr="0">
            <a:noAutofit/>
          </a:bodyPr>
          <a:lstStyle/>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Genetics. A person is more likely to develop obesity if one or both parents are obese.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Overeating. Overeating leads to weight gain, especially if the diet is high in fat.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A diet high in simple carbohydrates.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Frequency of eating.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Slow metabolism.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Physical inactivity.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Medications. ...</a:t>
            </a:r>
          </a:p>
          <a:p>
            <a:pPr marL="457200" lvl="0" indent="-228600" rtl="0">
              <a:lnSpc>
                <a:spcPct val="120000"/>
              </a:lnSpc>
              <a:spcBef>
                <a:spcPts val="0"/>
              </a:spcBef>
              <a:spcAft>
                <a:spcPts val="300"/>
              </a:spcAft>
              <a:buClr>
                <a:srgbClr val="222222"/>
              </a:buClr>
              <a:buSzPct val="100000"/>
              <a:buFont typeface="Arial"/>
            </a:pPr>
            <a:r>
              <a:rPr lang="en">
                <a:solidFill>
                  <a:srgbClr val="222222"/>
                </a:solidFill>
                <a:highlight>
                  <a:srgbClr val="FFFFFF"/>
                </a:highlight>
                <a:latin typeface="Arial"/>
                <a:ea typeface="Arial"/>
                <a:cs typeface="Arial"/>
                <a:sym typeface="Arial"/>
              </a:rPr>
              <a:t>Psychological factors.</a:t>
            </a:r>
          </a:p>
          <a:p>
            <a:pPr lvl="0" rtl="0">
              <a:spcBef>
                <a:spcPts val="0"/>
              </a:spcBef>
              <a:buNone/>
            </a:pP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Who it affects</a:t>
            </a:r>
          </a:p>
        </p:txBody>
      </p:sp>
      <p:sp>
        <p:nvSpPr>
          <p:cNvPr id="504" name="Shape 504"/>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spcBef>
                <a:spcPts val="0"/>
              </a:spcBef>
              <a:buNone/>
            </a:pPr>
            <a:r>
              <a:rPr lang="en" sz="2400">
                <a:solidFill>
                  <a:srgbClr val="222222"/>
                </a:solidFill>
                <a:highlight>
                  <a:srgbClr val="FFFFFF"/>
                </a:highlight>
                <a:latin typeface="Arial"/>
                <a:ea typeface="Arial"/>
                <a:cs typeface="Arial"/>
                <a:sym typeface="Arial"/>
              </a:rPr>
              <a:t>More than </a:t>
            </a:r>
            <a:r>
              <a:rPr lang="en" sz="2400" b="1">
                <a:solidFill>
                  <a:srgbClr val="222222"/>
                </a:solidFill>
                <a:highlight>
                  <a:srgbClr val="FFFFFF"/>
                </a:highlight>
                <a:latin typeface="Arial"/>
                <a:ea typeface="Arial"/>
                <a:cs typeface="Arial"/>
                <a:sym typeface="Arial"/>
              </a:rPr>
              <a:t>35</a:t>
            </a:r>
            <a:r>
              <a:rPr lang="en" sz="2400">
                <a:solidFill>
                  <a:srgbClr val="222222"/>
                </a:solidFill>
                <a:highlight>
                  <a:srgbClr val="FFFFFF"/>
                </a:highlight>
                <a:latin typeface="Arial"/>
                <a:ea typeface="Arial"/>
                <a:cs typeface="Arial"/>
                <a:sym typeface="Arial"/>
              </a:rPr>
              <a:t>% of U.S. adults are obese,</a:t>
            </a:r>
            <a:r>
              <a:rPr lang="en" sz="2400" baseline="30000">
                <a:solidFill>
                  <a:srgbClr val="222222"/>
                </a:solidFill>
                <a:highlight>
                  <a:srgbClr val="FFFFFF"/>
                </a:highlight>
                <a:latin typeface="Arial"/>
                <a:ea typeface="Arial"/>
                <a:cs typeface="Arial"/>
                <a:sym typeface="Arial"/>
              </a:rPr>
              <a:t>1</a:t>
            </a:r>
            <a:r>
              <a:rPr lang="en" sz="2400">
                <a:solidFill>
                  <a:srgbClr val="222222"/>
                </a:solidFill>
                <a:highlight>
                  <a:srgbClr val="FFFFFF"/>
                </a:highlight>
                <a:latin typeface="Arial"/>
                <a:ea typeface="Arial"/>
                <a:cs typeface="Arial"/>
                <a:sym typeface="Arial"/>
              </a:rPr>
              <a:t> and more than 34% are overweight. Obesity affects </a:t>
            </a:r>
            <a:r>
              <a:rPr lang="en" sz="2400" b="1">
                <a:solidFill>
                  <a:srgbClr val="222222"/>
                </a:solidFill>
                <a:highlight>
                  <a:srgbClr val="FFFFFF"/>
                </a:highlight>
                <a:latin typeface="Arial"/>
                <a:ea typeface="Arial"/>
                <a:cs typeface="Arial"/>
                <a:sym typeface="Arial"/>
              </a:rPr>
              <a:t>17</a:t>
            </a:r>
            <a:r>
              <a:rPr lang="en" sz="2400">
                <a:solidFill>
                  <a:srgbClr val="222222"/>
                </a:solidFill>
                <a:highlight>
                  <a:srgbClr val="FFFFFF"/>
                </a:highlight>
                <a:latin typeface="Arial"/>
                <a:ea typeface="Arial"/>
                <a:cs typeface="Arial"/>
                <a:sym typeface="Arial"/>
              </a:rPr>
              <a:t>% of all children and adolescents in the United States, which is three times the prevalence from just one generation ago. Nearly 32% of children and adolescents are either overweight or obese.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Parts of the body affected</a:t>
            </a:r>
          </a:p>
        </p:txBody>
      </p:sp>
      <p:sp>
        <p:nvSpPr>
          <p:cNvPr id="510" name="Shape 510"/>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spcBef>
                <a:spcPts val="0"/>
              </a:spcBef>
              <a:buNone/>
            </a:pPr>
            <a:r>
              <a:rPr lang="en">
                <a:solidFill>
                  <a:srgbClr val="333333"/>
                </a:solidFill>
                <a:highlight>
                  <a:srgbClr val="FFFFFF"/>
                </a:highlight>
                <a:latin typeface="Times New Roman"/>
                <a:ea typeface="Times New Roman"/>
                <a:cs typeface="Times New Roman"/>
                <a:sym typeface="Times New Roman"/>
              </a:rPr>
              <a:t>Obesity doesn’t just add layers of fat around your thighs and torso. Some of the greatest consequences of poor diet and lack of exercise occur inside your body, out of sight and too often out of mind. We can’t see these health effects, we think, so they must not exist.</a:t>
            </a:r>
          </a:p>
          <a:p>
            <a:pPr marL="457200" lvl="0" indent="-228600" rtl="0">
              <a:spcBef>
                <a:spcPts val="0"/>
              </a:spcBef>
              <a:buClr>
                <a:srgbClr val="333333"/>
              </a:buClr>
              <a:buFont typeface="Times New Roman"/>
              <a:buAutoNum type="arabicParenR"/>
            </a:pPr>
            <a:r>
              <a:rPr lang="en">
                <a:solidFill>
                  <a:srgbClr val="333333"/>
                </a:solidFill>
                <a:highlight>
                  <a:srgbClr val="FFFFFF"/>
                </a:highlight>
                <a:latin typeface="Times New Roman"/>
                <a:ea typeface="Times New Roman"/>
                <a:cs typeface="Times New Roman"/>
                <a:sym typeface="Times New Roman"/>
              </a:rPr>
              <a:t>Your Heart</a:t>
            </a:r>
          </a:p>
          <a:p>
            <a:pPr marL="457200" lvl="0" indent="-228600" rtl="0">
              <a:spcBef>
                <a:spcPts val="0"/>
              </a:spcBef>
              <a:buClr>
                <a:srgbClr val="333333"/>
              </a:buClr>
              <a:buFont typeface="Times New Roman"/>
              <a:buAutoNum type="arabicParenR"/>
            </a:pPr>
            <a:r>
              <a:rPr lang="en">
                <a:solidFill>
                  <a:srgbClr val="333333"/>
                </a:solidFill>
                <a:highlight>
                  <a:srgbClr val="FFFFFF"/>
                </a:highlight>
                <a:latin typeface="Times New Roman"/>
                <a:ea typeface="Times New Roman"/>
                <a:cs typeface="Times New Roman"/>
                <a:sym typeface="Times New Roman"/>
              </a:rPr>
              <a:t>Your Colon</a:t>
            </a:r>
          </a:p>
          <a:p>
            <a:pPr marL="457200" lvl="0" indent="-228600" rtl="0">
              <a:spcBef>
                <a:spcPts val="0"/>
              </a:spcBef>
              <a:buClr>
                <a:srgbClr val="333333"/>
              </a:buClr>
              <a:buFont typeface="Times New Roman"/>
              <a:buAutoNum type="arabicParenR"/>
            </a:pPr>
            <a:r>
              <a:rPr lang="en">
                <a:solidFill>
                  <a:srgbClr val="333333"/>
                </a:solidFill>
                <a:highlight>
                  <a:srgbClr val="FFFFFF"/>
                </a:highlight>
                <a:latin typeface="Times New Roman"/>
                <a:ea typeface="Times New Roman"/>
                <a:cs typeface="Times New Roman"/>
                <a:sym typeface="Times New Roman"/>
              </a:rPr>
              <a:t>Your Brain</a:t>
            </a:r>
          </a:p>
          <a:p>
            <a:pPr marL="457200" lvl="0" indent="-228600" rtl="0">
              <a:spcBef>
                <a:spcPts val="0"/>
              </a:spcBef>
              <a:buClr>
                <a:srgbClr val="333333"/>
              </a:buClr>
              <a:buFont typeface="Times New Roman"/>
              <a:buAutoNum type="arabicParenR"/>
            </a:pPr>
            <a:r>
              <a:rPr lang="en">
                <a:solidFill>
                  <a:srgbClr val="333333"/>
                </a:solidFill>
                <a:highlight>
                  <a:srgbClr val="FFFFFF"/>
                </a:highlight>
                <a:latin typeface="Times New Roman"/>
                <a:ea typeface="Times New Roman"/>
                <a:cs typeface="Times New Roman"/>
                <a:sym typeface="Times New Roman"/>
              </a:rPr>
              <a:t>Your Skin</a:t>
            </a:r>
          </a:p>
          <a:p>
            <a:pPr marL="457200" lvl="0" indent="-228600" rtl="0">
              <a:spcBef>
                <a:spcPts val="0"/>
              </a:spcBef>
              <a:buClr>
                <a:srgbClr val="333333"/>
              </a:buClr>
              <a:buFont typeface="Times New Roman"/>
              <a:buAutoNum type="arabicParenR"/>
            </a:pPr>
            <a:r>
              <a:rPr lang="en">
                <a:solidFill>
                  <a:srgbClr val="333333"/>
                </a:solidFill>
                <a:highlight>
                  <a:srgbClr val="FFFFFF"/>
                </a:highlight>
                <a:latin typeface="Times New Roman"/>
                <a:ea typeface="Times New Roman"/>
                <a:cs typeface="Times New Roman"/>
                <a:sym typeface="Times New Roman"/>
              </a:rPr>
              <a:t>Your Lungs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Cure? How?</a:t>
            </a:r>
          </a:p>
        </p:txBody>
      </p:sp>
      <p:sp>
        <p:nvSpPr>
          <p:cNvPr id="516" name="Shape 516"/>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marL="457200" lvl="0" indent="-361950" rtl="0">
              <a:spcBef>
                <a:spcPts val="0"/>
              </a:spcBef>
              <a:buSzPct val="100000"/>
              <a:buAutoNum type="arabicParenR"/>
            </a:pPr>
            <a:r>
              <a:rPr lang="en" sz="2100" b="1"/>
              <a:t>Improve Nutrition</a:t>
            </a:r>
          </a:p>
          <a:p>
            <a:pPr marL="457200" lvl="0" indent="-361950" rtl="0">
              <a:spcBef>
                <a:spcPts val="0"/>
              </a:spcBef>
              <a:buSzPct val="100000"/>
              <a:buAutoNum type="arabicParenR"/>
            </a:pPr>
            <a:r>
              <a:rPr lang="en" sz="2100" b="1"/>
              <a:t>Physical Activity</a:t>
            </a:r>
          </a:p>
          <a:p>
            <a:pPr marL="457200" lvl="0" indent="-361950" rtl="0">
              <a:spcBef>
                <a:spcPts val="0"/>
              </a:spcBef>
              <a:buSzPct val="100000"/>
              <a:buAutoNum type="arabicParenR"/>
            </a:pPr>
            <a:r>
              <a:rPr lang="en" sz="2100" b="1"/>
              <a:t>Behavior Modification</a:t>
            </a:r>
            <a:r>
              <a:rPr lang="en" sz="2100"/>
              <a:t>-</a:t>
            </a:r>
            <a:r>
              <a:rPr lang="en" sz="2100">
                <a:solidFill>
                  <a:srgbClr val="545454"/>
                </a:solidFill>
                <a:highlight>
                  <a:srgbClr val="FFFFFF"/>
                </a:highlight>
                <a:latin typeface="Arial"/>
                <a:ea typeface="Arial"/>
                <a:cs typeface="Arial"/>
                <a:sym typeface="Arial"/>
              </a:rPr>
              <a:t>Start therapy sessions. Therapists can work with you on behavioral and emotional issues that relate to eating. A therapist can teach you to cope with food cravings and anxiety that may lead to overeating.</a:t>
            </a:r>
          </a:p>
          <a:p>
            <a:pPr marL="457200" lvl="0" indent="-361950" rtl="0">
              <a:spcBef>
                <a:spcPts val="0"/>
              </a:spcBef>
              <a:buClr>
                <a:srgbClr val="545454"/>
              </a:buClr>
              <a:buSzPct val="100000"/>
              <a:buFont typeface="Arial"/>
              <a:buAutoNum type="arabicParenR"/>
            </a:pPr>
            <a:r>
              <a:rPr lang="en" sz="2100" b="1">
                <a:solidFill>
                  <a:srgbClr val="545454"/>
                </a:solidFill>
                <a:highlight>
                  <a:srgbClr val="FFFFFF"/>
                </a:highlight>
                <a:latin typeface="Arial"/>
                <a:ea typeface="Arial"/>
                <a:cs typeface="Arial"/>
                <a:sym typeface="Arial"/>
              </a:rPr>
              <a:t>Medication</a:t>
            </a:r>
          </a:p>
          <a:p>
            <a:pPr marL="457200" lvl="0" indent="-361950" rtl="0">
              <a:spcBef>
                <a:spcPts val="0"/>
              </a:spcBef>
              <a:buClr>
                <a:srgbClr val="545454"/>
              </a:buClr>
              <a:buSzPct val="100000"/>
              <a:buFont typeface="Arial"/>
              <a:buAutoNum type="arabicParenR"/>
            </a:pPr>
            <a:r>
              <a:rPr lang="en" sz="2100" b="1">
                <a:solidFill>
                  <a:srgbClr val="545454"/>
                </a:solidFill>
                <a:highlight>
                  <a:srgbClr val="FFFFFF"/>
                </a:highlight>
                <a:latin typeface="Arial"/>
                <a:ea typeface="Arial"/>
                <a:cs typeface="Arial"/>
                <a:sym typeface="Arial"/>
              </a:rPr>
              <a:t>Surgery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rtl="0">
              <a:spcBef>
                <a:spcPts val="0"/>
              </a:spcBef>
              <a:buNone/>
            </a:pPr>
            <a:endParaRPr/>
          </a:p>
        </p:txBody>
      </p:sp>
      <p:sp>
        <p:nvSpPr>
          <p:cNvPr id="123" name="Shape 12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r>
              <a:rPr lang="en"/>
              <a:t> </a:t>
            </a:r>
            <a:r>
              <a:rPr lang="en" b="1">
                <a:latin typeface="Indie Flower"/>
                <a:ea typeface="Indie Flower"/>
                <a:cs typeface="Indie Flower"/>
                <a:sym typeface="Indie Flower"/>
              </a:rPr>
              <a:t>-most common in the elderly of developed countries</a:t>
            </a:r>
          </a:p>
          <a:p>
            <a:pPr lvl="0" rtl="0">
              <a:spcBef>
                <a:spcPts val="0"/>
              </a:spcBef>
              <a:buNone/>
            </a:pPr>
            <a:r>
              <a:rPr lang="en" b="1">
                <a:latin typeface="Indie Flower"/>
                <a:ea typeface="Indie Flower"/>
                <a:cs typeface="Indie Flower"/>
                <a:sym typeface="Indie Flower"/>
              </a:rPr>
              <a:t>-some symptoms are fatigue, spots on the skin, spongy gums, bleeding from mucous membranes, pale skin, depression.</a:t>
            </a:r>
          </a:p>
          <a:p>
            <a:pPr lvl="0" rtl="0">
              <a:spcBef>
                <a:spcPts val="0"/>
              </a:spcBef>
              <a:buNone/>
            </a:pPr>
            <a:r>
              <a:rPr lang="en" b="1">
                <a:latin typeface="Indie Flower"/>
                <a:ea typeface="Indie Flower"/>
                <a:cs typeface="Indie Flower"/>
                <a:sym typeface="Indie Flower"/>
              </a:rPr>
              <a:t>- this disease is caused by the lack of vitamin C is a person's diet</a:t>
            </a:r>
          </a:p>
        </p:txBody>
      </p:sp>
      <p:pic>
        <p:nvPicPr>
          <p:cNvPr id="124" name="Shape 124" descr="image" title="image"/>
          <p:cNvPicPr preferRelativeResize="0"/>
          <p:nvPr/>
        </p:nvPicPr>
        <p:blipFill>
          <a:blip r:embed="rId3">
            <a:alphaModFix/>
          </a:blip>
          <a:stretch>
            <a:fillRect/>
          </a:stretch>
        </p:blipFill>
        <p:spPr>
          <a:xfrm>
            <a:off x="0" y="0"/>
            <a:ext cx="4625375" cy="251862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Treatment</a:t>
            </a:r>
          </a:p>
        </p:txBody>
      </p:sp>
      <p:sp>
        <p:nvSpPr>
          <p:cNvPr id="522" name="Shape 522"/>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lnSpc>
                <a:spcPct val="128571"/>
              </a:lnSpc>
              <a:spcBef>
                <a:spcPts val="0"/>
              </a:spcBef>
              <a:spcAft>
                <a:spcPts val="800"/>
              </a:spcAft>
              <a:buNone/>
            </a:pPr>
            <a:r>
              <a:rPr lang="en" sz="1400" b="1" i="1">
                <a:solidFill>
                  <a:srgbClr val="000000"/>
                </a:solidFill>
                <a:highlight>
                  <a:srgbClr val="FFFFFF"/>
                </a:highlight>
                <a:latin typeface="Georgia"/>
                <a:ea typeface="Georgia"/>
                <a:cs typeface="Georgia"/>
                <a:sym typeface="Georgia"/>
              </a:rPr>
              <a:t>For Adults</a:t>
            </a:r>
          </a:p>
          <a:p>
            <a:pPr marL="457200" lvl="0" indent="-228600" rtl="0">
              <a:lnSpc>
                <a:spcPct val="150000"/>
              </a:lnSpc>
              <a:spcBef>
                <a:spcPts val="900"/>
              </a:spcBef>
              <a:spcAft>
                <a:spcPts val="900"/>
              </a:spcAft>
              <a:buClr>
                <a:srgbClr val="000000"/>
              </a:buClr>
              <a:buSzPct val="100000"/>
              <a:buFont typeface="Verdana"/>
            </a:pPr>
            <a:r>
              <a:rPr lang="en" sz="1400">
                <a:solidFill>
                  <a:srgbClr val="000000"/>
                </a:solidFill>
                <a:highlight>
                  <a:srgbClr val="FFFFFF"/>
                </a:highlight>
                <a:latin typeface="Verdana"/>
                <a:ea typeface="Verdana"/>
                <a:cs typeface="Verdana"/>
                <a:sym typeface="Verdana"/>
              </a:rPr>
              <a:t>Try to lose 5 to 10 percent of your current weight over 6 months. This will lower your risk for </a:t>
            </a:r>
            <a:r>
              <a:rPr lang="en" sz="1400" u="sng">
                <a:solidFill>
                  <a:srgbClr val="330066"/>
                </a:solidFill>
                <a:highlight>
                  <a:srgbClr val="FFFFFF"/>
                </a:highlight>
                <a:latin typeface="Verdana"/>
                <a:ea typeface="Verdana"/>
                <a:cs typeface="Verdana"/>
                <a:sym typeface="Verdana"/>
                <a:hlinkClick r:id="rId3"/>
              </a:rPr>
              <a:t>coronary heart disease</a:t>
            </a:r>
            <a:r>
              <a:rPr lang="en" sz="1400">
                <a:solidFill>
                  <a:srgbClr val="000000"/>
                </a:solidFill>
                <a:highlight>
                  <a:srgbClr val="FFFFFF"/>
                </a:highlight>
                <a:latin typeface="Verdana"/>
                <a:ea typeface="Verdana"/>
                <a:cs typeface="Verdana"/>
                <a:sym typeface="Verdana"/>
              </a:rPr>
              <a:t> (CHD) and other conditions.</a:t>
            </a:r>
          </a:p>
          <a:p>
            <a:pPr marL="457200" lvl="0" indent="-228600" rtl="0">
              <a:lnSpc>
                <a:spcPct val="150000"/>
              </a:lnSpc>
              <a:spcBef>
                <a:spcPts val="900"/>
              </a:spcBef>
              <a:spcAft>
                <a:spcPts val="900"/>
              </a:spcAft>
              <a:buClr>
                <a:srgbClr val="000000"/>
              </a:buClr>
              <a:buSzPct val="100000"/>
              <a:buFont typeface="Verdana"/>
            </a:pPr>
            <a:r>
              <a:rPr lang="en" sz="1400">
                <a:solidFill>
                  <a:srgbClr val="000000"/>
                </a:solidFill>
                <a:highlight>
                  <a:srgbClr val="FFFFFF"/>
                </a:highlight>
                <a:latin typeface="Verdana"/>
                <a:ea typeface="Verdana"/>
                <a:cs typeface="Verdana"/>
                <a:sym typeface="Verdana"/>
              </a:rPr>
              <a:t>The best way to lose weight is slowly. A weight loss of 1 to 2 pounds a week is do-able, safe, and will help you keep off the weight. It also will give you the time to make new, healthy lifestyle changes.</a:t>
            </a:r>
          </a:p>
          <a:p>
            <a:pPr marL="457200" lvl="0" indent="-228600" rtl="0">
              <a:lnSpc>
                <a:spcPct val="150000"/>
              </a:lnSpc>
              <a:spcBef>
                <a:spcPts val="900"/>
              </a:spcBef>
              <a:spcAft>
                <a:spcPts val="900"/>
              </a:spcAft>
              <a:buClr>
                <a:srgbClr val="000000"/>
              </a:buClr>
              <a:buSzPct val="100000"/>
              <a:buFont typeface="Verdana"/>
            </a:pPr>
            <a:r>
              <a:rPr lang="en" sz="1400">
                <a:solidFill>
                  <a:srgbClr val="000000"/>
                </a:solidFill>
                <a:highlight>
                  <a:srgbClr val="FFFFFF"/>
                </a:highlight>
                <a:latin typeface="Verdana"/>
                <a:ea typeface="Verdana"/>
                <a:cs typeface="Verdana"/>
                <a:sym typeface="Verdana"/>
              </a:rPr>
              <a:t>If you've lost 10 percent of your body weight, have kept it off for 6 months, and are still overweight or obese, you may want to consider further weight loss.</a:t>
            </a:r>
          </a:p>
          <a:p>
            <a:pPr lvl="0" rtl="0">
              <a:spcBef>
                <a:spcPts val="0"/>
              </a:spcBef>
              <a:buNone/>
            </a:pPr>
            <a:endParaRPr sz="140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Treatment</a:t>
            </a:r>
          </a:p>
        </p:txBody>
      </p:sp>
      <p:sp>
        <p:nvSpPr>
          <p:cNvPr id="528" name="Shape 528"/>
          <p:cNvSpPr txBox="1">
            <a:spLocks noGrp="1"/>
          </p:cNvSpPr>
          <p:nvPr>
            <p:ph type="body" idx="1"/>
          </p:nvPr>
        </p:nvSpPr>
        <p:spPr>
          <a:xfrm>
            <a:off x="311700" y="1229875"/>
            <a:ext cx="8520599" cy="3339000"/>
          </a:xfrm>
          <a:prstGeom prst="rect">
            <a:avLst/>
          </a:prstGeom>
        </p:spPr>
        <p:txBody>
          <a:bodyPr lIns="91425" tIns="91425" rIns="91425" bIns="91425" anchor="t" anchorCtr="0">
            <a:noAutofit/>
          </a:bodyPr>
          <a:lstStyle/>
          <a:p>
            <a:pPr lvl="0" rtl="0">
              <a:lnSpc>
                <a:spcPct val="128571"/>
              </a:lnSpc>
              <a:spcBef>
                <a:spcPts val="0"/>
              </a:spcBef>
              <a:spcAft>
                <a:spcPts val="800"/>
              </a:spcAft>
              <a:buNone/>
            </a:pPr>
            <a:r>
              <a:rPr lang="en" sz="1400" b="1" i="1">
                <a:solidFill>
                  <a:srgbClr val="000000"/>
                </a:solidFill>
                <a:highlight>
                  <a:srgbClr val="FFFFFF"/>
                </a:highlight>
                <a:latin typeface="Georgia"/>
                <a:ea typeface="Georgia"/>
                <a:cs typeface="Georgia"/>
                <a:sym typeface="Georgia"/>
              </a:rPr>
              <a:t>For Children and Teens</a:t>
            </a:r>
          </a:p>
          <a:p>
            <a:pPr marL="457200" lvl="0" indent="-228600" rtl="0">
              <a:lnSpc>
                <a:spcPct val="150000"/>
              </a:lnSpc>
              <a:spcBef>
                <a:spcPts val="900"/>
              </a:spcBef>
              <a:spcAft>
                <a:spcPts val="900"/>
              </a:spcAft>
              <a:buClr>
                <a:srgbClr val="000000"/>
              </a:buClr>
              <a:buSzPct val="100000"/>
              <a:buFont typeface="Verdana"/>
            </a:pPr>
            <a:r>
              <a:rPr lang="en" sz="1400">
                <a:solidFill>
                  <a:srgbClr val="000000"/>
                </a:solidFill>
                <a:highlight>
                  <a:srgbClr val="FFFFFF"/>
                </a:highlight>
                <a:latin typeface="Verdana"/>
                <a:ea typeface="Verdana"/>
                <a:cs typeface="Verdana"/>
                <a:sym typeface="Verdana"/>
              </a:rPr>
              <a:t>If your child is overweight or at risk for overweight or obesity, the goal is to maintain his or her current weight and to focus on eating healthy and being physically active. This should be part of a family effort to make lifestyle changes.</a:t>
            </a:r>
          </a:p>
          <a:p>
            <a:pPr marL="457200" lvl="0" indent="-228600" rtl="0">
              <a:lnSpc>
                <a:spcPct val="150000"/>
              </a:lnSpc>
              <a:spcBef>
                <a:spcPts val="900"/>
              </a:spcBef>
              <a:spcAft>
                <a:spcPts val="900"/>
              </a:spcAft>
              <a:buClr>
                <a:srgbClr val="000000"/>
              </a:buClr>
              <a:buSzPct val="100000"/>
              <a:buFont typeface="Verdana"/>
            </a:pPr>
            <a:r>
              <a:rPr lang="en" sz="1400">
                <a:solidFill>
                  <a:srgbClr val="000000"/>
                </a:solidFill>
                <a:highlight>
                  <a:srgbClr val="FFFFFF"/>
                </a:highlight>
                <a:latin typeface="Verdana"/>
                <a:ea typeface="Verdana"/>
                <a:cs typeface="Verdana"/>
                <a:sym typeface="Verdana"/>
              </a:rPr>
              <a:t>If your child is overweight or obese and has a health condition related to overweight or obesity, your doctor may refer you to a pediatric obesity treatment center.</a:t>
            </a:r>
          </a:p>
          <a:p>
            <a:pPr lvl="0" rtl="0">
              <a:spcBef>
                <a:spcPts val="0"/>
              </a:spcBef>
              <a:buNone/>
            </a:pPr>
            <a:endParaRPr sz="140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rtl="0">
              <a:spcBef>
                <a:spcPts val="0"/>
              </a:spcBef>
              <a:buNone/>
            </a:pPr>
            <a:r>
              <a:rPr lang="en"/>
              <a:t>Anemia</a:t>
            </a:r>
          </a:p>
        </p:txBody>
      </p:sp>
      <p:pic>
        <p:nvPicPr>
          <p:cNvPr id="581" name="Shape 581" descr="image" title="image"/>
          <p:cNvPicPr preferRelativeResize="0"/>
          <p:nvPr/>
        </p:nvPicPr>
        <p:blipFill>
          <a:blip r:embed="rId3">
            <a:alphaModFix amt="37000"/>
          </a:blip>
          <a:stretch>
            <a:fillRect/>
          </a:stretch>
        </p:blipFill>
        <p:spPr>
          <a:xfrm>
            <a:off x="0" y="0"/>
            <a:ext cx="9092249" cy="514349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t>What It is</a:t>
            </a:r>
          </a:p>
        </p:txBody>
      </p:sp>
      <p:sp>
        <p:nvSpPr>
          <p:cNvPr id="587" name="Shape 587"/>
          <p:cNvSpPr txBox="1">
            <a:spLocks noGrp="1"/>
          </p:cNvSpPr>
          <p:nvPr>
            <p:ph type="body" idx="1"/>
          </p:nvPr>
        </p:nvSpPr>
        <p:spPr>
          <a:xfrm>
            <a:off x="311700" y="971550"/>
            <a:ext cx="7581899" cy="3962400"/>
          </a:xfrm>
          <a:prstGeom prst="rect">
            <a:avLst/>
          </a:prstGeom>
        </p:spPr>
        <p:txBody>
          <a:bodyPr lIns="91425" tIns="91425" rIns="91425" bIns="91425" anchor="t" anchorCtr="0">
            <a:noAutofit/>
          </a:bodyPr>
          <a:lstStyle/>
          <a:p>
            <a:pPr lvl="0" rtl="0">
              <a:lnSpc>
                <a:spcPct val="120000"/>
              </a:lnSpc>
              <a:spcBef>
                <a:spcPts val="0"/>
              </a:spcBef>
              <a:spcAft>
                <a:spcPts val="0"/>
              </a:spcAft>
              <a:buNone/>
            </a:pPr>
            <a:r>
              <a:rPr lang="en" sz="1400" dirty="0">
                <a:solidFill>
                  <a:srgbClr val="666666"/>
                </a:solidFill>
              </a:rPr>
              <a:t>Definition: a condition marked by a deficiency of red blood cells or of hemoglobin in the blood, resulting in pallor and weariness.</a:t>
            </a:r>
          </a:p>
          <a:p>
            <a:pPr lvl="0" rtl="0">
              <a:lnSpc>
                <a:spcPct val="120000"/>
              </a:lnSpc>
              <a:spcBef>
                <a:spcPts val="0"/>
              </a:spcBef>
              <a:spcAft>
                <a:spcPts val="0"/>
              </a:spcAft>
              <a:buNone/>
            </a:pPr>
            <a:endParaRPr sz="1400" b="1" dirty="0">
              <a:solidFill>
                <a:srgbClr val="666666"/>
              </a:solidFill>
            </a:endParaRPr>
          </a:p>
          <a:p>
            <a:pPr lvl="0" rtl="0">
              <a:lnSpc>
                <a:spcPct val="120000"/>
              </a:lnSpc>
              <a:spcAft>
                <a:spcPts val="300"/>
              </a:spcAft>
              <a:buNone/>
            </a:pPr>
            <a:r>
              <a:rPr lang="en" sz="1400" b="1" dirty="0">
                <a:solidFill>
                  <a:srgbClr val="666666"/>
                </a:solidFill>
              </a:rPr>
              <a:t>SYMPTOMS AND SIGNS</a:t>
            </a:r>
          </a:p>
          <a:p>
            <a:pPr marL="457200" lvl="0" indent="-228600" rtl="0">
              <a:lnSpc>
                <a:spcPct val="150000"/>
              </a:lnSpc>
              <a:spcAft>
                <a:spcPts val="300"/>
              </a:spcAft>
              <a:buClr>
                <a:srgbClr val="666666"/>
              </a:buClr>
              <a:buSzPct val="100000"/>
              <a:buFont typeface="Source Code Pro"/>
            </a:pPr>
            <a:r>
              <a:rPr lang="en" sz="1400" dirty="0">
                <a:solidFill>
                  <a:srgbClr val="7030A0"/>
                </a:solidFill>
                <a:hlinkClick r:id="rId3"/>
              </a:rPr>
              <a:t>fatigue</a:t>
            </a:r>
            <a:r>
              <a:rPr lang="en" sz="1400" dirty="0">
                <a:solidFill>
                  <a:srgbClr val="666666"/>
                </a:solidFill>
              </a:rPr>
              <a:t> and loss of energy</a:t>
            </a:r>
          </a:p>
          <a:p>
            <a:pPr marL="457200" lvl="0" indent="-228600" rtl="0">
              <a:lnSpc>
                <a:spcPct val="150000"/>
              </a:lnSpc>
              <a:spcAft>
                <a:spcPts val="300"/>
              </a:spcAft>
              <a:buClr>
                <a:srgbClr val="666666"/>
              </a:buClr>
              <a:buSzPct val="100000"/>
              <a:buFont typeface="Source Code Pro"/>
            </a:pPr>
            <a:r>
              <a:rPr lang="en" sz="1400" dirty="0">
                <a:solidFill>
                  <a:srgbClr val="666666"/>
                </a:solidFill>
              </a:rPr>
              <a:t>Unusually rapid </a:t>
            </a:r>
            <a:r>
              <a:rPr lang="en" sz="1400" dirty="0">
                <a:solidFill>
                  <a:srgbClr val="581D00"/>
                </a:solidFill>
                <a:hlinkClick r:id="rId4"/>
              </a:rPr>
              <a:t>heart</a:t>
            </a:r>
            <a:r>
              <a:rPr lang="en" sz="1400" dirty="0">
                <a:solidFill>
                  <a:srgbClr val="666666"/>
                </a:solidFill>
              </a:rPr>
              <a:t> beat, particularly with </a:t>
            </a:r>
            <a:r>
              <a:rPr lang="en" sz="1400" dirty="0">
                <a:solidFill>
                  <a:srgbClr val="581D00"/>
                </a:solidFill>
                <a:hlinkClick r:id="rId5"/>
              </a:rPr>
              <a:t>exercise</a:t>
            </a:r>
          </a:p>
          <a:p>
            <a:pPr marL="457200" lvl="0" indent="-228600" rtl="0">
              <a:lnSpc>
                <a:spcPct val="150000"/>
              </a:lnSpc>
              <a:spcAft>
                <a:spcPts val="300"/>
              </a:spcAft>
              <a:buClr>
                <a:srgbClr val="666666"/>
              </a:buClr>
              <a:buSzPct val="100000"/>
              <a:buFont typeface="Source Code Pro"/>
            </a:pPr>
            <a:r>
              <a:rPr lang="en" sz="1400" dirty="0">
                <a:solidFill>
                  <a:srgbClr val="666666"/>
                </a:solidFill>
              </a:rPr>
              <a:t>Shortness of breath and </a:t>
            </a:r>
            <a:r>
              <a:rPr lang="en" sz="1400" dirty="0">
                <a:solidFill>
                  <a:srgbClr val="581D00"/>
                </a:solidFill>
                <a:hlinkClick r:id="rId6"/>
              </a:rPr>
              <a:t>headache</a:t>
            </a:r>
            <a:r>
              <a:rPr lang="en" sz="1400" dirty="0">
                <a:solidFill>
                  <a:srgbClr val="666666"/>
                </a:solidFill>
              </a:rPr>
              <a:t>, particularly with </a:t>
            </a:r>
            <a:r>
              <a:rPr lang="en" sz="1400" dirty="0">
                <a:solidFill>
                  <a:srgbClr val="581D00"/>
                </a:solidFill>
                <a:hlinkClick r:id="rId7"/>
              </a:rPr>
              <a:t>exercise</a:t>
            </a:r>
          </a:p>
          <a:p>
            <a:pPr marL="457200" lvl="0" indent="-228600" rtl="0">
              <a:lnSpc>
                <a:spcPct val="150000"/>
              </a:lnSpc>
              <a:spcAft>
                <a:spcPts val="300"/>
              </a:spcAft>
              <a:buClr>
                <a:srgbClr val="666666"/>
              </a:buClr>
              <a:buSzPct val="100000"/>
              <a:buFont typeface="Source Code Pro"/>
            </a:pPr>
            <a:r>
              <a:rPr lang="en" sz="1400" dirty="0">
                <a:solidFill>
                  <a:srgbClr val="666666"/>
                </a:solidFill>
              </a:rPr>
              <a:t>Difficulty concentrating</a:t>
            </a:r>
          </a:p>
          <a:p>
            <a:pPr marL="457200" lvl="0" indent="-228600" rtl="0">
              <a:lnSpc>
                <a:spcPct val="150000"/>
              </a:lnSpc>
              <a:spcAft>
                <a:spcPts val="300"/>
              </a:spcAft>
              <a:buClr>
                <a:srgbClr val="666666"/>
              </a:buClr>
              <a:buSzPct val="100000"/>
              <a:buFont typeface="Source Code Pro"/>
            </a:pPr>
            <a:r>
              <a:rPr lang="en" sz="1400" dirty="0">
                <a:solidFill>
                  <a:srgbClr val="581D00"/>
                </a:solidFill>
                <a:hlinkClick r:id="rId8"/>
              </a:rPr>
              <a:t>Dizziness</a:t>
            </a:r>
          </a:p>
          <a:p>
            <a:pPr marL="457200" lvl="0" indent="-228600" rtl="0">
              <a:lnSpc>
                <a:spcPct val="150000"/>
              </a:lnSpc>
              <a:spcAft>
                <a:spcPts val="300"/>
              </a:spcAft>
              <a:buClr>
                <a:srgbClr val="666666"/>
              </a:buClr>
              <a:buSzPct val="100000"/>
              <a:buFont typeface="Source Code Pro"/>
            </a:pPr>
            <a:r>
              <a:rPr lang="en" sz="1400" dirty="0">
                <a:solidFill>
                  <a:srgbClr val="666666"/>
                </a:solidFill>
              </a:rPr>
              <a:t>Pale </a:t>
            </a:r>
            <a:r>
              <a:rPr lang="en" sz="1400" dirty="0">
                <a:solidFill>
                  <a:srgbClr val="581D00"/>
                </a:solidFill>
                <a:hlinkClick r:id="rId9"/>
              </a:rPr>
              <a:t>skin</a:t>
            </a:r>
          </a:p>
          <a:p>
            <a:pPr marL="457200" lvl="0" indent="-228600" rtl="0">
              <a:lnSpc>
                <a:spcPct val="150000"/>
              </a:lnSpc>
              <a:spcAft>
                <a:spcPts val="300"/>
              </a:spcAft>
              <a:buClr>
                <a:srgbClr val="666666"/>
              </a:buClr>
              <a:buSzPct val="100000"/>
              <a:buFont typeface="Source Code Pro"/>
            </a:pPr>
            <a:r>
              <a:rPr lang="en" sz="1400" dirty="0">
                <a:solidFill>
                  <a:srgbClr val="666666"/>
                </a:solidFill>
              </a:rPr>
              <a:t>Leg </a:t>
            </a:r>
            <a:r>
              <a:rPr lang="en" sz="1400" dirty="0">
                <a:solidFill>
                  <a:srgbClr val="581D00"/>
                </a:solidFill>
                <a:hlinkClick r:id="rId10"/>
              </a:rPr>
              <a:t>cramps</a:t>
            </a:r>
          </a:p>
          <a:p>
            <a:pPr marL="457200" lvl="0" indent="-228600" rtl="0">
              <a:lnSpc>
                <a:spcPct val="150000"/>
              </a:lnSpc>
              <a:spcAft>
                <a:spcPts val="300"/>
              </a:spcAft>
              <a:buClr>
                <a:srgbClr val="666666"/>
              </a:buClr>
              <a:buSzPct val="100000"/>
              <a:buFont typeface="Source Code Pro"/>
            </a:pPr>
            <a:r>
              <a:rPr lang="en" sz="1400" dirty="0">
                <a:solidFill>
                  <a:srgbClr val="581D00"/>
                </a:solidFill>
                <a:hlinkClick r:id="rId11"/>
              </a:rPr>
              <a:t>Insomnia</a:t>
            </a:r>
          </a:p>
          <a:p>
            <a:pPr lvl="0" rtl="0">
              <a:lnSpc>
                <a:spcPct val="120000"/>
              </a:lnSpc>
              <a:spcBef>
                <a:spcPts val="0"/>
              </a:spcBef>
              <a:spcAft>
                <a:spcPts val="0"/>
              </a:spcAft>
              <a:buNone/>
            </a:pPr>
            <a:endParaRPr sz="1400" dirty="0">
              <a:solidFill>
                <a:srgbClr val="222222"/>
              </a:solidFill>
              <a:latin typeface="Arial"/>
              <a:ea typeface="Arial"/>
              <a:cs typeface="Arial"/>
              <a:sym typeface="Arial"/>
            </a:endParaRPr>
          </a:p>
          <a:p>
            <a:pPr lvl="0" rtl="0">
              <a:spcBef>
                <a:spcPts val="0"/>
              </a:spcBef>
              <a:buNone/>
            </a:pPr>
            <a:endParaRPr sz="1400" dirty="0"/>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t>Cause and who it affects</a:t>
            </a:r>
          </a:p>
        </p:txBody>
      </p:sp>
      <p:sp>
        <p:nvSpPr>
          <p:cNvPr id="594" name="Shape 594"/>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Clr>
                <a:srgbClr val="666666"/>
              </a:buClr>
            </a:pPr>
            <a:r>
              <a:rPr lang="en">
                <a:solidFill>
                  <a:srgbClr val="666666"/>
                </a:solidFill>
              </a:rPr>
              <a:t>Caused by lack of healthy red blood cells </a:t>
            </a:r>
          </a:p>
          <a:p>
            <a:pPr marL="457200" lvl="0" indent="-228600" rtl="0">
              <a:spcBef>
                <a:spcPts val="1100"/>
              </a:spcBef>
              <a:spcAft>
                <a:spcPts val="800"/>
              </a:spcAft>
              <a:buClr>
                <a:srgbClr val="666666"/>
              </a:buClr>
            </a:pPr>
            <a:r>
              <a:rPr lang="en">
                <a:solidFill>
                  <a:srgbClr val="666666"/>
                </a:solidFill>
              </a:rPr>
              <a:t>Anemia Caused by Vitamin B12 Deficiency</a:t>
            </a:r>
          </a:p>
          <a:p>
            <a:pPr lvl="0" rtl="0">
              <a:lnSpc>
                <a:spcPct val="100000"/>
              </a:lnSpc>
              <a:spcBef>
                <a:spcPts val="0"/>
              </a:spcBef>
              <a:spcAft>
                <a:spcPts val="0"/>
              </a:spcAft>
              <a:buNone/>
            </a:pPr>
            <a:endParaRPr b="1">
              <a:solidFill>
                <a:srgbClr val="000000"/>
              </a:solidFill>
              <a:latin typeface="Arial"/>
              <a:ea typeface="Arial"/>
              <a:cs typeface="Arial"/>
              <a:sym typeface="Arial"/>
            </a:endParaRPr>
          </a:p>
          <a:p>
            <a:pPr lvl="0" rtl="0">
              <a:lnSpc>
                <a:spcPct val="100000"/>
              </a:lnSpc>
              <a:spcBef>
                <a:spcPts val="0"/>
              </a:spcBef>
              <a:spcAft>
                <a:spcPts val="0"/>
              </a:spcAft>
              <a:buNone/>
            </a:pPr>
            <a:r>
              <a:rPr lang="en" b="1">
                <a:solidFill>
                  <a:srgbClr val="000000"/>
                </a:solidFill>
                <a:latin typeface="Arial"/>
                <a:ea typeface="Arial"/>
                <a:cs typeface="Arial"/>
                <a:sym typeface="Arial"/>
              </a:rPr>
              <a:t>WHO DOES ANEMIA AFFECT</a:t>
            </a:r>
          </a:p>
          <a:p>
            <a:pPr marL="457200" lvl="0" indent="-228600" rtl="0">
              <a:lnSpc>
                <a:spcPct val="100000"/>
              </a:lnSpc>
              <a:spcBef>
                <a:spcPts val="0"/>
              </a:spcBef>
              <a:spcAft>
                <a:spcPts val="0"/>
              </a:spcAft>
              <a:buClr>
                <a:srgbClr val="666666"/>
              </a:buClr>
            </a:pPr>
            <a:r>
              <a:rPr lang="en">
                <a:solidFill>
                  <a:srgbClr val="666666"/>
                </a:solidFill>
              </a:rPr>
              <a:t>Men, women, and children of all races but it is most common in childbearing women.</a:t>
            </a:r>
          </a:p>
          <a:p>
            <a:pPr marL="457200" lvl="0" indent="-228600" rtl="0">
              <a:spcBef>
                <a:spcPts val="0"/>
              </a:spcBef>
              <a:buClr>
                <a:srgbClr val="666666"/>
              </a:buClr>
            </a:pPr>
            <a:r>
              <a:rPr lang="en">
                <a:solidFill>
                  <a:srgbClr val="666666"/>
                </a:solidFill>
              </a:rPr>
              <a:t>Anemia can be hereditary </a:t>
            </a:r>
          </a:p>
          <a:p>
            <a:pPr marL="457200" lvl="0" indent="-228600" rtl="0">
              <a:spcBef>
                <a:spcPts val="0"/>
              </a:spcBef>
              <a:buClr>
                <a:srgbClr val="666666"/>
              </a:buClr>
            </a:pPr>
            <a:r>
              <a:rPr lang="en">
                <a:solidFill>
                  <a:srgbClr val="666666"/>
                </a:solidFill>
              </a:rPr>
              <a:t>It is common during pregnancy</a:t>
            </a:r>
          </a:p>
          <a:p>
            <a:pPr marL="457200" lvl="0" indent="-228600" rtl="0">
              <a:spcBef>
                <a:spcPts val="0"/>
              </a:spcBef>
              <a:buClr>
                <a:srgbClr val="666666"/>
              </a:buClr>
            </a:pPr>
            <a:r>
              <a:rPr lang="en">
                <a:solidFill>
                  <a:srgbClr val="666666"/>
                </a:solidFill>
              </a:rPr>
              <a:t>It can be a result of poor diet</a:t>
            </a:r>
          </a:p>
          <a:p>
            <a:pPr lvl="0" rtl="0">
              <a:lnSpc>
                <a:spcPct val="100000"/>
              </a:lnSpc>
              <a:spcBef>
                <a:spcPts val="0"/>
              </a:spcBef>
              <a:spcAft>
                <a:spcPts val="0"/>
              </a:spcAft>
              <a:buNone/>
            </a:pP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endParaRPr/>
          </a:p>
        </p:txBody>
      </p:sp>
      <p:sp>
        <p:nvSpPr>
          <p:cNvPr id="600" name="Shape 60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endParaRPr/>
          </a:p>
        </p:txBody>
      </p:sp>
      <p:pic>
        <p:nvPicPr>
          <p:cNvPr id="601" name="Shape 601" descr="image" title="image"/>
          <p:cNvPicPr preferRelativeResize="0"/>
          <p:nvPr/>
        </p:nvPicPr>
        <p:blipFill>
          <a:blip r:embed="rId3">
            <a:alphaModFix/>
          </a:blip>
          <a:stretch>
            <a:fillRect/>
          </a:stretch>
        </p:blipFill>
        <p:spPr>
          <a:xfrm>
            <a:off x="0" y="0"/>
            <a:ext cx="4445000" cy="5143499"/>
          </a:xfrm>
          <a:prstGeom prst="rect">
            <a:avLst/>
          </a:prstGeom>
          <a:noFill/>
          <a:ln>
            <a:noFill/>
          </a:ln>
        </p:spPr>
      </p:pic>
      <p:pic>
        <p:nvPicPr>
          <p:cNvPr id="602" name="Shape 602" descr="image" title="image"/>
          <p:cNvPicPr preferRelativeResize="0"/>
          <p:nvPr/>
        </p:nvPicPr>
        <p:blipFill>
          <a:blip r:embed="rId4">
            <a:alphaModFix/>
          </a:blip>
          <a:stretch>
            <a:fillRect/>
          </a:stretch>
        </p:blipFill>
        <p:spPr>
          <a:xfrm>
            <a:off x="4445003" y="1425897"/>
            <a:ext cx="4444999" cy="3047376"/>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t>treatment and cure</a:t>
            </a:r>
          </a:p>
        </p:txBody>
      </p:sp>
      <p:sp>
        <p:nvSpPr>
          <p:cNvPr id="608" name="Shape 608"/>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lnSpc>
                <a:spcPct val="150000"/>
              </a:lnSpc>
              <a:spcBef>
                <a:spcPts val="0"/>
              </a:spcBef>
              <a:buClr>
                <a:srgbClr val="666666"/>
              </a:buClr>
            </a:pPr>
            <a:r>
              <a:rPr lang="en">
                <a:solidFill>
                  <a:srgbClr val="666666"/>
                </a:solidFill>
                <a:highlight>
                  <a:srgbClr val="FFFFFF"/>
                </a:highlight>
              </a:rPr>
              <a:t>Iron supplements may be used for iron deficiency. </a:t>
            </a:r>
          </a:p>
          <a:p>
            <a:pPr marL="457200" lvl="0" indent="-228600" rtl="0">
              <a:lnSpc>
                <a:spcPct val="150000"/>
              </a:lnSpc>
              <a:spcBef>
                <a:spcPts val="0"/>
              </a:spcBef>
              <a:buClr>
                <a:srgbClr val="666666"/>
              </a:buClr>
            </a:pPr>
            <a:r>
              <a:rPr lang="en">
                <a:solidFill>
                  <a:srgbClr val="666666"/>
                </a:solidFill>
                <a:highlight>
                  <a:srgbClr val="FFFFFF"/>
                </a:highlight>
              </a:rPr>
              <a:t>Vitamin B supplements may be used for low vitamin levels. </a:t>
            </a:r>
          </a:p>
          <a:p>
            <a:pPr marL="457200" lvl="0" indent="-228600" rtl="0">
              <a:lnSpc>
                <a:spcPct val="150000"/>
              </a:lnSpc>
              <a:spcBef>
                <a:spcPts val="0"/>
              </a:spcBef>
              <a:buClr>
                <a:srgbClr val="666666"/>
              </a:buClr>
            </a:pPr>
            <a:r>
              <a:rPr lang="en">
                <a:solidFill>
                  <a:srgbClr val="666666"/>
                </a:solidFill>
                <a:highlight>
                  <a:srgbClr val="FFFFFF"/>
                </a:highlight>
              </a:rPr>
              <a:t>Blood transfusions may be used for blood loss. </a:t>
            </a:r>
          </a:p>
          <a:p>
            <a:pPr marL="457200" lvl="0" indent="-228600" rtl="0">
              <a:lnSpc>
                <a:spcPct val="150000"/>
              </a:lnSpc>
              <a:spcBef>
                <a:spcPts val="0"/>
              </a:spcBef>
              <a:buClr>
                <a:srgbClr val="666666"/>
              </a:buClr>
            </a:pPr>
            <a:r>
              <a:rPr lang="en">
                <a:solidFill>
                  <a:srgbClr val="666666"/>
                </a:solidFill>
                <a:highlight>
                  <a:srgbClr val="FFFFFF"/>
                </a:highlight>
              </a:rPr>
              <a:t>Medications to induce blood formation may be used if the body’s blood production is reduced.</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ctrTitle"/>
          </p:nvPr>
        </p:nvSpPr>
        <p:spPr>
          <a:xfrm>
            <a:off x="598100" y="520997"/>
            <a:ext cx="8222100" cy="838799"/>
          </a:xfrm>
          <a:prstGeom prst="rect">
            <a:avLst/>
          </a:prstGeom>
        </p:spPr>
        <p:txBody>
          <a:bodyPr lIns="91425" tIns="91425" rIns="91425" bIns="91425" anchor="b" anchorCtr="0">
            <a:noAutofit/>
          </a:bodyPr>
          <a:lstStyle/>
          <a:p>
            <a:pPr lvl="0" rtl="0">
              <a:spcBef>
                <a:spcPts val="0"/>
              </a:spcBef>
              <a:buNone/>
            </a:pPr>
            <a:r>
              <a:rPr lang="en"/>
              <a:t>Disease: Pellagra</a:t>
            </a:r>
          </a:p>
        </p:txBody>
      </p:sp>
      <p:sp>
        <p:nvSpPr>
          <p:cNvPr id="614" name="Shape 614"/>
          <p:cNvSpPr txBox="1">
            <a:spLocks noGrp="1"/>
          </p:cNvSpPr>
          <p:nvPr>
            <p:ph type="subTitle" idx="1"/>
          </p:nvPr>
        </p:nvSpPr>
        <p:spPr>
          <a:xfrm>
            <a:off x="598088" y="3820537"/>
            <a:ext cx="8222100" cy="432899"/>
          </a:xfrm>
          <a:prstGeom prst="rect">
            <a:avLst/>
          </a:prstGeom>
        </p:spPr>
        <p:txBody>
          <a:bodyPr lIns="91425" tIns="91425" rIns="91425" bIns="91425" anchor="t" anchorCtr="0">
            <a:noAutofit/>
          </a:bodyPr>
          <a:lstStyle/>
          <a:p>
            <a:pPr lvl="0" rtl="0">
              <a:spcBef>
                <a:spcPts val="0"/>
              </a:spcBef>
              <a:buNone/>
            </a:pPr>
            <a:r>
              <a:rPr lang="en"/>
              <a:t>Matt Stagnitta &amp; Joey LaVake </a:t>
            </a:r>
          </a:p>
          <a:p>
            <a:pPr lvl="0" rtl="0">
              <a:spcBef>
                <a:spcPts val="0"/>
              </a:spcBef>
              <a:buNone/>
            </a:pPr>
            <a:r>
              <a:rPr lang="en"/>
              <a:t>1A</a:t>
            </a:r>
          </a:p>
        </p:txBody>
      </p:sp>
      <p:sp>
        <p:nvSpPr>
          <p:cNvPr id="2" name="Rectangle 1"/>
          <p:cNvSpPr/>
          <p:nvPr/>
        </p:nvSpPr>
        <p:spPr>
          <a:xfrm>
            <a:off x="1029600" y="3283200"/>
            <a:ext cx="342000" cy="22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Shape 615"/>
          <p:cNvSpPr txBox="1"/>
          <p:nvPr/>
        </p:nvSpPr>
        <p:spPr>
          <a:xfrm>
            <a:off x="598100" y="1359800"/>
            <a:ext cx="4464599" cy="773400"/>
          </a:xfrm>
          <a:prstGeom prst="rect">
            <a:avLst/>
          </a:prstGeom>
          <a:noFill/>
          <a:ln>
            <a:noFill/>
          </a:ln>
        </p:spPr>
        <p:txBody>
          <a:bodyPr lIns="91425" tIns="91425" rIns="91425" bIns="91425" anchor="t" anchorCtr="0">
            <a:noAutofit/>
          </a:bodyPr>
          <a:lstStyle/>
          <a:p>
            <a:pPr lvl="0" rtl="0">
              <a:spcBef>
                <a:spcPts val="0"/>
              </a:spcBef>
              <a:spcAft>
                <a:spcPts val="1500"/>
              </a:spcAft>
              <a:buNone/>
            </a:pPr>
            <a:r>
              <a:rPr lang="en" sz="1200" dirty="0">
                <a:solidFill>
                  <a:srgbClr val="FFFFFF"/>
                </a:solidFill>
              </a:rPr>
              <a:t>A disease that occurs when a person is lacking or cannot absorb niacin or tryptophan.  Also known as vitamin B3 or nicotinic acid, niacin is one of eight B vitamins. Like all B Vitamins, niacin plays a role in converting carbohydrates into glucose, metabolizing fats and proteins, and keeping the nervous system working properly. Niacin also helps the body make sex- and stress-related hormones and improves circulation and cholesterol levels.</a:t>
            </a:r>
          </a:p>
          <a:p>
            <a:pPr lvl="0" rtl="0">
              <a:spcBef>
                <a:spcPts val="0"/>
              </a:spcBef>
              <a:spcAft>
                <a:spcPts val="1500"/>
              </a:spcAft>
              <a:buNone/>
            </a:pPr>
            <a:r>
              <a:rPr lang="en" sz="1200" dirty="0">
                <a:solidFill>
                  <a:srgbClr val="FFFFFF"/>
                </a:solidFill>
              </a:rPr>
              <a:t>Tryptophan is one of the amino acids that makes up protein. Your </a:t>
            </a:r>
            <a:r>
              <a:rPr lang="en" sz="1200" dirty="0">
                <a:solidFill>
                  <a:srgbClr val="FFFFFF"/>
                </a:solidFill>
                <a:hlinkClick r:id="rId3"/>
              </a:rPr>
              <a:t>liver</a:t>
            </a:r>
            <a:r>
              <a:rPr lang="en" sz="1200" dirty="0">
                <a:solidFill>
                  <a:srgbClr val="FFFFFF"/>
                </a:solidFill>
              </a:rPr>
              <a:t> can convert tryptophan from high-protein foods like meats and milk into niacin.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11700" y="410000"/>
            <a:ext cx="8520599" cy="607800"/>
          </a:xfrm>
          <a:prstGeom prst="rect">
            <a:avLst/>
          </a:prstGeom>
        </p:spPr>
        <p:txBody>
          <a:bodyPr lIns="91425" tIns="91425" rIns="91425" bIns="91425" anchor="t" anchorCtr="0">
            <a:noAutofit/>
          </a:bodyPr>
          <a:lstStyle/>
          <a:p>
            <a:pPr lvl="0" rtl="0">
              <a:spcBef>
                <a:spcPts val="0"/>
              </a:spcBef>
              <a:buNone/>
            </a:pPr>
            <a:r>
              <a:rPr lang="en"/>
              <a:t>Symptoms/Signs</a:t>
            </a:r>
          </a:p>
        </p:txBody>
      </p:sp>
      <p:pic>
        <p:nvPicPr>
          <p:cNvPr id="621" name="Shape 621" descr="image" title="image"/>
          <p:cNvPicPr preferRelativeResize="0"/>
          <p:nvPr/>
        </p:nvPicPr>
        <p:blipFill>
          <a:blip r:embed="rId3">
            <a:alphaModFix/>
          </a:blip>
          <a:stretch>
            <a:fillRect/>
          </a:stretch>
        </p:blipFill>
        <p:spPr>
          <a:xfrm>
            <a:off x="6628475" y="1791200"/>
            <a:ext cx="2515524" cy="1719674"/>
          </a:xfrm>
          <a:prstGeom prst="rect">
            <a:avLst/>
          </a:prstGeom>
          <a:noFill/>
          <a:ln>
            <a:noFill/>
          </a:ln>
        </p:spPr>
      </p:pic>
      <p:pic>
        <p:nvPicPr>
          <p:cNvPr id="622" name="Shape 622" descr="image" title="image"/>
          <p:cNvPicPr preferRelativeResize="0"/>
          <p:nvPr/>
        </p:nvPicPr>
        <p:blipFill>
          <a:blip r:embed="rId4">
            <a:alphaModFix/>
          </a:blip>
          <a:stretch>
            <a:fillRect/>
          </a:stretch>
        </p:blipFill>
        <p:spPr>
          <a:xfrm>
            <a:off x="6628475" y="0"/>
            <a:ext cx="2515524" cy="1791200"/>
          </a:xfrm>
          <a:prstGeom prst="rect">
            <a:avLst/>
          </a:prstGeom>
          <a:noFill/>
          <a:ln>
            <a:noFill/>
          </a:ln>
        </p:spPr>
      </p:pic>
      <p:sp>
        <p:nvSpPr>
          <p:cNvPr id="623" name="Shape 623"/>
          <p:cNvSpPr txBox="1"/>
          <p:nvPr/>
        </p:nvSpPr>
        <p:spPr>
          <a:xfrm>
            <a:off x="154938" y="927200"/>
            <a:ext cx="6627900" cy="3985200"/>
          </a:xfrm>
          <a:prstGeom prst="rect">
            <a:avLst/>
          </a:prstGeom>
          <a:noFill/>
          <a:ln>
            <a:noFill/>
          </a:ln>
        </p:spPr>
        <p:txBody>
          <a:bodyPr lIns="91425" tIns="91425" rIns="91425" bIns="91425" anchor="t" anchorCtr="0">
            <a:noAutofit/>
          </a:bodyPr>
          <a:lstStyle/>
          <a:p>
            <a:pPr lvl="0" rtl="0">
              <a:lnSpc>
                <a:spcPct val="100000"/>
              </a:lnSpc>
              <a:spcBef>
                <a:spcPts val="0"/>
              </a:spcBef>
              <a:spcAft>
                <a:spcPts val="300"/>
              </a:spcAft>
              <a:buNone/>
            </a:pPr>
            <a:r>
              <a:rPr lang="en" sz="1200" dirty="0">
                <a:solidFill>
                  <a:srgbClr val="222222"/>
                </a:solidFill>
                <a:highlight>
                  <a:srgbClr val="FFFFFF"/>
                </a:highlight>
              </a:rPr>
              <a:t>Symptoms of mild niacin deficiency include:</a:t>
            </a:r>
          </a:p>
          <a:p>
            <a:pPr marL="457200" lvl="0" indent="-228600" rtl="0">
              <a:lnSpc>
                <a:spcPct val="100000"/>
              </a:lnSpc>
              <a:spcBef>
                <a:spcPts val="0"/>
              </a:spcBef>
              <a:spcAft>
                <a:spcPts val="300"/>
              </a:spcAft>
              <a:buClr>
                <a:srgbClr val="222222"/>
              </a:buClr>
              <a:buSzPct val="100000"/>
            </a:pPr>
            <a:r>
              <a:rPr lang="en" sz="1200" dirty="0">
                <a:solidFill>
                  <a:srgbClr val="222222"/>
                </a:solidFill>
                <a:highlight>
                  <a:srgbClr val="FFFFFF"/>
                </a:highlight>
              </a:rPr>
              <a:t>indigestion</a:t>
            </a:r>
          </a:p>
          <a:p>
            <a:pPr marL="457200" lvl="0" indent="-228600" rtl="0">
              <a:lnSpc>
                <a:spcPct val="100000"/>
              </a:lnSpc>
              <a:spcBef>
                <a:spcPts val="0"/>
              </a:spcBef>
              <a:spcAft>
                <a:spcPts val="300"/>
              </a:spcAft>
              <a:buClr>
                <a:srgbClr val="222222"/>
              </a:buClr>
              <a:buSzPct val="100000"/>
            </a:pPr>
            <a:r>
              <a:rPr lang="en" sz="1200" dirty="0">
                <a:highlight>
                  <a:srgbClr val="FFFFFF"/>
                </a:highlight>
              </a:rPr>
              <a:t>fatigue</a:t>
            </a:r>
          </a:p>
          <a:p>
            <a:pPr marL="457200" lvl="0" indent="-228600" rtl="0">
              <a:lnSpc>
                <a:spcPct val="100000"/>
              </a:lnSpc>
              <a:spcBef>
                <a:spcPts val="0"/>
              </a:spcBef>
              <a:spcAft>
                <a:spcPts val="300"/>
              </a:spcAft>
              <a:buClr>
                <a:srgbClr val="222222"/>
              </a:buClr>
              <a:buSzPct val="100000"/>
            </a:pPr>
            <a:r>
              <a:rPr lang="en" sz="1200" dirty="0">
                <a:highlight>
                  <a:srgbClr val="FFFFFF"/>
                </a:highlight>
              </a:rPr>
              <a:t>canker sores</a:t>
            </a:r>
          </a:p>
          <a:p>
            <a:pPr marL="457200" lvl="0" indent="-228600" rtl="0">
              <a:lnSpc>
                <a:spcPct val="100000"/>
              </a:lnSpc>
              <a:spcBef>
                <a:spcPts val="0"/>
              </a:spcBef>
              <a:spcAft>
                <a:spcPts val="300"/>
              </a:spcAft>
              <a:buClr>
                <a:srgbClr val="222222"/>
              </a:buClr>
              <a:buSzPct val="100000"/>
            </a:pPr>
            <a:r>
              <a:rPr lang="en" sz="1200" dirty="0">
                <a:highlight>
                  <a:srgbClr val="FFFFFF"/>
                </a:highlight>
              </a:rPr>
              <a:t>vomiting</a:t>
            </a:r>
          </a:p>
          <a:p>
            <a:pPr marL="457200" lvl="0" indent="-228600" rtl="0">
              <a:lnSpc>
                <a:spcPct val="100000"/>
              </a:lnSpc>
              <a:spcBef>
                <a:spcPts val="0"/>
              </a:spcBef>
              <a:spcAft>
                <a:spcPts val="300"/>
              </a:spcAft>
              <a:buClr>
                <a:srgbClr val="222222"/>
              </a:buClr>
              <a:buSzPct val="100000"/>
            </a:pPr>
            <a:r>
              <a:rPr lang="en" sz="1200" dirty="0">
                <a:highlight>
                  <a:srgbClr val="FFFFFF"/>
                </a:highlight>
              </a:rPr>
              <a:t>depression</a:t>
            </a:r>
          </a:p>
          <a:p>
            <a:pPr marL="457200" lvl="0" indent="-228600" rtl="0">
              <a:lnSpc>
                <a:spcPct val="100000"/>
              </a:lnSpc>
              <a:spcBef>
                <a:spcPts val="0"/>
              </a:spcBef>
              <a:spcAft>
                <a:spcPts val="300"/>
              </a:spcAft>
              <a:buClr>
                <a:srgbClr val="222222"/>
              </a:buClr>
              <a:buSzPct val="100000"/>
            </a:pPr>
            <a:r>
              <a:rPr lang="en" sz="1200" dirty="0">
                <a:highlight>
                  <a:srgbClr val="FFFFFF"/>
                </a:highlight>
              </a:rPr>
              <a:t>depression</a:t>
            </a:r>
          </a:p>
          <a:p>
            <a:pPr marL="457200" lvl="0" indent="-228600" rtl="0">
              <a:lnSpc>
                <a:spcPct val="100000"/>
              </a:lnSpc>
              <a:spcBef>
                <a:spcPts val="0"/>
              </a:spcBef>
              <a:spcAft>
                <a:spcPts val="300"/>
              </a:spcAft>
              <a:buClr>
                <a:srgbClr val="222222"/>
              </a:buClr>
              <a:buSzPct val="100000"/>
            </a:pPr>
            <a:r>
              <a:rPr lang="en" sz="1200" dirty="0">
                <a:solidFill>
                  <a:srgbClr val="222222"/>
                </a:solidFill>
                <a:highlight>
                  <a:srgbClr val="FFFFFF"/>
                </a:highlight>
              </a:rPr>
              <a:t>disorientation</a:t>
            </a:r>
          </a:p>
          <a:p>
            <a:pPr marL="457200" lvl="0" indent="-228600" rtl="0">
              <a:lnSpc>
                <a:spcPct val="100000"/>
              </a:lnSpc>
              <a:spcBef>
                <a:spcPts val="0"/>
              </a:spcBef>
              <a:spcAft>
                <a:spcPts val="300"/>
              </a:spcAft>
              <a:buClr>
                <a:srgbClr val="222222"/>
              </a:buClr>
              <a:buSzPct val="100000"/>
            </a:pPr>
            <a:r>
              <a:rPr lang="en" sz="1200" dirty="0">
                <a:solidFill>
                  <a:srgbClr val="222222"/>
                </a:solidFill>
                <a:highlight>
                  <a:srgbClr val="FFFFFF"/>
                </a:highlight>
              </a:rPr>
              <a:t>memory loss</a:t>
            </a:r>
          </a:p>
          <a:p>
            <a:pPr lvl="0" rtl="0">
              <a:lnSpc>
                <a:spcPct val="100000"/>
              </a:lnSpc>
              <a:spcBef>
                <a:spcPts val="0"/>
              </a:spcBef>
              <a:spcAft>
                <a:spcPts val="300"/>
              </a:spcAft>
              <a:buNone/>
            </a:pPr>
            <a:r>
              <a:rPr lang="en" sz="1200" dirty="0">
                <a:highlight>
                  <a:srgbClr val="FFFFFF"/>
                </a:highlight>
              </a:rPr>
              <a:t>Severe deficiency, called pellagra, can cause symptoms related to the skin</a:t>
            </a:r>
            <a:r>
              <a:rPr lang="en" sz="1200" dirty="0">
                <a:solidFill>
                  <a:srgbClr val="222222"/>
                </a:solidFill>
                <a:highlight>
                  <a:srgbClr val="FFFFFF"/>
                </a:highlight>
              </a:rPr>
              <a:t>, </a:t>
            </a:r>
            <a:r>
              <a:rPr lang="en" sz="1200" dirty="0">
                <a:highlight>
                  <a:srgbClr val="FFFFFF"/>
                </a:highlight>
              </a:rPr>
              <a:t>digestive system</a:t>
            </a:r>
            <a:r>
              <a:rPr lang="en" sz="1200" dirty="0">
                <a:solidFill>
                  <a:srgbClr val="222222"/>
                </a:solidFill>
                <a:highlight>
                  <a:srgbClr val="FFFFFF"/>
                </a:highlight>
              </a:rPr>
              <a:t>,</a:t>
            </a:r>
            <a:r>
              <a:rPr lang="en" sz="1200" dirty="0">
                <a:solidFill>
                  <a:srgbClr val="222222"/>
                </a:solidFill>
                <a:highlight>
                  <a:srgbClr val="FFFFFF"/>
                </a:highlight>
                <a:hlinkClick r:id="rId5"/>
              </a:rPr>
              <a:t> and nervous system. They include:</a:t>
            </a:r>
          </a:p>
          <a:p>
            <a:pPr marL="457200" lvl="0" indent="-228600" rtl="0">
              <a:lnSpc>
                <a:spcPct val="100000"/>
              </a:lnSpc>
              <a:spcBef>
                <a:spcPts val="0"/>
              </a:spcBef>
              <a:spcAft>
                <a:spcPts val="300"/>
              </a:spcAft>
              <a:buClr>
                <a:srgbClr val="222222"/>
              </a:buClr>
              <a:buSzPct val="100000"/>
            </a:pPr>
            <a:r>
              <a:rPr lang="en" sz="1200" dirty="0">
                <a:solidFill>
                  <a:srgbClr val="222222"/>
                </a:solidFill>
                <a:highlight>
                  <a:srgbClr val="FFFFFF"/>
                </a:highlight>
                <a:hlinkClick r:id="rId5"/>
              </a:rPr>
              <a:t>thick, scaly </a:t>
            </a:r>
            <a:r>
              <a:rPr lang="en" sz="1200" dirty="0" smtClean="0">
                <a:solidFill>
                  <a:srgbClr val="222222"/>
                </a:solidFill>
                <a:highlight>
                  <a:srgbClr val="FFFFFF"/>
                </a:highlight>
                <a:hlinkClick r:id="rId5"/>
              </a:rPr>
              <a:t>pigmented</a:t>
            </a:r>
            <a:r>
              <a:rPr lang="en" sz="1200" dirty="0" smtClean="0">
                <a:solidFill>
                  <a:srgbClr val="222222"/>
                </a:solidFill>
                <a:highlight>
                  <a:srgbClr val="FFFFFF"/>
                </a:highlight>
              </a:rPr>
              <a:t> </a:t>
            </a:r>
            <a:r>
              <a:rPr lang="en" sz="1200" dirty="0" smtClean="0">
                <a:highlight>
                  <a:srgbClr val="FFFFFF"/>
                </a:highlight>
              </a:rPr>
              <a:t>rash </a:t>
            </a:r>
            <a:r>
              <a:rPr lang="en" sz="1200" dirty="0" smtClean="0">
                <a:solidFill>
                  <a:srgbClr val="222222"/>
                </a:solidFill>
                <a:highlight>
                  <a:srgbClr val="FFFFFF"/>
                </a:highlight>
                <a:hlinkClick r:id="rId5"/>
              </a:rPr>
              <a:t>on </a:t>
            </a:r>
            <a:r>
              <a:rPr lang="en" sz="1200" dirty="0">
                <a:solidFill>
                  <a:srgbClr val="222222"/>
                </a:solidFill>
                <a:highlight>
                  <a:srgbClr val="FFFFFF"/>
                </a:highlight>
                <a:hlinkClick r:id="rId5"/>
              </a:rPr>
              <a:t>skin exposed to sunlight</a:t>
            </a:r>
          </a:p>
          <a:p>
            <a:pPr marL="457200" lvl="0" indent="-228600" rtl="0">
              <a:lnSpc>
                <a:spcPct val="100000"/>
              </a:lnSpc>
              <a:spcBef>
                <a:spcPts val="0"/>
              </a:spcBef>
              <a:spcAft>
                <a:spcPts val="300"/>
              </a:spcAft>
              <a:buClr>
                <a:srgbClr val="222222"/>
              </a:buClr>
              <a:buSzPct val="100000"/>
            </a:pPr>
            <a:r>
              <a:rPr lang="en" sz="1200" dirty="0" smtClean="0">
                <a:solidFill>
                  <a:srgbClr val="222222"/>
                </a:solidFill>
                <a:highlight>
                  <a:srgbClr val="FFFFFF"/>
                </a:highlight>
                <a:hlinkClick r:id="rId5"/>
              </a:rPr>
              <a:t>swollen</a:t>
            </a:r>
            <a:r>
              <a:rPr lang="en" sz="1200" dirty="0" smtClean="0">
                <a:solidFill>
                  <a:srgbClr val="222222"/>
                </a:solidFill>
                <a:highlight>
                  <a:srgbClr val="FFFFFF"/>
                </a:highlight>
              </a:rPr>
              <a:t> </a:t>
            </a:r>
            <a:r>
              <a:rPr lang="en" sz="1200" dirty="0" smtClean="0">
                <a:highlight>
                  <a:srgbClr val="FFFFFF"/>
                </a:highlight>
              </a:rPr>
              <a:t>mouth </a:t>
            </a:r>
            <a:r>
              <a:rPr lang="en" sz="1200" dirty="0" smtClean="0">
                <a:solidFill>
                  <a:srgbClr val="222222"/>
                </a:solidFill>
                <a:highlight>
                  <a:srgbClr val="FFFFFF"/>
                </a:highlight>
                <a:hlinkClick r:id="rId5"/>
              </a:rPr>
              <a:t>and </a:t>
            </a:r>
            <a:r>
              <a:rPr lang="en" sz="1200" dirty="0">
                <a:solidFill>
                  <a:srgbClr val="222222"/>
                </a:solidFill>
                <a:highlight>
                  <a:srgbClr val="FFFFFF"/>
                </a:highlight>
                <a:hlinkClick r:id="rId5"/>
              </a:rPr>
              <a:t>bright </a:t>
            </a:r>
            <a:r>
              <a:rPr lang="en" sz="1200" dirty="0" smtClean="0">
                <a:solidFill>
                  <a:srgbClr val="222222"/>
                </a:solidFill>
                <a:highlight>
                  <a:srgbClr val="FFFFFF"/>
                </a:highlight>
                <a:hlinkClick r:id="rId5"/>
              </a:rPr>
              <a:t>red</a:t>
            </a:r>
            <a:r>
              <a:rPr lang="en" sz="1200" dirty="0" smtClean="0">
                <a:solidFill>
                  <a:srgbClr val="222222"/>
                </a:solidFill>
                <a:highlight>
                  <a:srgbClr val="FFFFFF"/>
                </a:highlight>
              </a:rPr>
              <a:t> </a:t>
            </a:r>
            <a:r>
              <a:rPr lang="en" sz="1200" dirty="0" smtClean="0">
                <a:highlight>
                  <a:srgbClr val="FFFFFF"/>
                </a:highlight>
              </a:rPr>
              <a:t>tongue</a:t>
            </a:r>
            <a:endParaRPr lang="en" sz="1200" dirty="0">
              <a:highlight>
                <a:srgbClr val="FFFFFF"/>
              </a:highlight>
            </a:endParaRPr>
          </a:p>
          <a:p>
            <a:pPr marL="457200" lvl="0" indent="-228600" rtl="0">
              <a:lnSpc>
                <a:spcPct val="100000"/>
              </a:lnSpc>
              <a:spcBef>
                <a:spcPts val="0"/>
              </a:spcBef>
              <a:spcAft>
                <a:spcPts val="300"/>
              </a:spcAft>
              <a:buClr>
                <a:srgbClr val="222222"/>
              </a:buClr>
              <a:buSzPct val="100000"/>
            </a:pPr>
            <a:r>
              <a:rPr lang="en-US" sz="1200" dirty="0" smtClean="0">
                <a:highlight>
                  <a:srgbClr val="FFFFFF"/>
                </a:highlight>
                <a:hlinkClick r:id="rId5"/>
              </a:rPr>
              <a:t>V</a:t>
            </a:r>
            <a:r>
              <a:rPr lang="en" sz="1200" dirty="0" smtClean="0">
                <a:highlight>
                  <a:srgbClr val="FFFFFF"/>
                </a:highlight>
              </a:rPr>
              <a:t>omiting </a:t>
            </a:r>
            <a:r>
              <a:rPr lang="en" sz="1200" dirty="0" smtClean="0">
                <a:solidFill>
                  <a:srgbClr val="222222"/>
                </a:solidFill>
                <a:highlight>
                  <a:srgbClr val="FFFFFF"/>
                </a:highlight>
                <a:hlinkClick r:id="rId5"/>
              </a:rPr>
              <a:t>and</a:t>
            </a:r>
            <a:r>
              <a:rPr lang="en" sz="1200" dirty="0" smtClean="0">
                <a:solidFill>
                  <a:srgbClr val="222222"/>
                </a:solidFill>
                <a:highlight>
                  <a:srgbClr val="FFFFFF"/>
                </a:highlight>
              </a:rPr>
              <a:t> </a:t>
            </a:r>
            <a:r>
              <a:rPr lang="en" sz="1200" dirty="0" smtClean="0">
                <a:highlight>
                  <a:srgbClr val="FFFFFF"/>
                </a:highlight>
              </a:rPr>
              <a:t>diarrhea</a:t>
            </a:r>
            <a:endParaRPr lang="en" sz="1200" dirty="0">
              <a:highlight>
                <a:srgbClr val="FFFFFF"/>
              </a:highlight>
            </a:endParaRPr>
          </a:p>
          <a:p>
            <a:pPr marL="457200" lvl="0" indent="-228600" rtl="0">
              <a:lnSpc>
                <a:spcPct val="100000"/>
              </a:lnSpc>
              <a:spcBef>
                <a:spcPts val="0"/>
              </a:spcBef>
              <a:spcAft>
                <a:spcPts val="300"/>
              </a:spcAft>
              <a:buClr>
                <a:srgbClr val="222222"/>
              </a:buClr>
              <a:buSzPct val="100000"/>
            </a:pPr>
            <a:r>
              <a:rPr lang="en" sz="1200" dirty="0">
                <a:highlight>
                  <a:srgbClr val="FFFFFF"/>
                </a:highlight>
              </a:rPr>
              <a:t>headache</a:t>
            </a:r>
          </a:p>
          <a:p>
            <a:pPr marL="457200" lvl="0" indent="-228600" rtl="0">
              <a:lnSpc>
                <a:spcPct val="100000"/>
              </a:lnSpc>
              <a:spcBef>
                <a:spcPts val="0"/>
              </a:spcBef>
              <a:spcAft>
                <a:spcPts val="300"/>
              </a:spcAft>
              <a:buClr>
                <a:srgbClr val="222222"/>
              </a:buClr>
              <a:buSzPct val="100000"/>
            </a:pPr>
            <a:r>
              <a:rPr lang="en" sz="1200" dirty="0">
                <a:solidFill>
                  <a:srgbClr val="222222"/>
                </a:solidFill>
                <a:highlight>
                  <a:srgbClr val="FFFFFF"/>
                </a:highlight>
                <a:hlinkClick r:id="rId5"/>
              </a:rPr>
              <a:t>apathy</a:t>
            </a:r>
          </a:p>
          <a:p>
            <a:pPr marL="457200" lvl="0" indent="-228600" rtl="0">
              <a:lnSpc>
                <a:spcPct val="100000"/>
              </a:lnSpc>
              <a:spcBef>
                <a:spcPts val="0"/>
              </a:spcBef>
              <a:spcAft>
                <a:spcPts val="300"/>
              </a:spcAft>
              <a:buClr>
                <a:srgbClr val="222222"/>
              </a:buClr>
              <a:buSzPct val="100000"/>
            </a:pPr>
            <a:r>
              <a:rPr lang="en" sz="1200" dirty="0" smtClean="0">
                <a:highlight>
                  <a:srgbClr val="FFFFFF"/>
                </a:highlight>
              </a:rPr>
              <a:t>fatigue</a:t>
            </a:r>
          </a:p>
          <a:p>
            <a:pPr lvl="0" rtl="0">
              <a:lnSpc>
                <a:spcPct val="182000"/>
              </a:lnSpc>
              <a:spcBef>
                <a:spcPts val="0"/>
              </a:spcBef>
              <a:spcAft>
                <a:spcPts val="300"/>
              </a:spcAft>
              <a:buNone/>
            </a:pPr>
            <a:r>
              <a:rPr lang="en" sz="1200" dirty="0" smtClean="0">
                <a:solidFill>
                  <a:srgbClr val="222222"/>
                </a:solidFill>
                <a:highlight>
                  <a:srgbClr val="FFFFFF"/>
                </a:highlight>
              </a:rPr>
              <a:t>If not treated, pellagra can lead to death.</a:t>
            </a:r>
            <a:endParaRPr lang="en" sz="1200" dirty="0">
              <a:solidFill>
                <a:srgbClr val="222222"/>
              </a:solidFill>
              <a:highlight>
                <a:srgbClr val="FFFFFF"/>
              </a:highlight>
            </a:endParaRPr>
          </a:p>
        </p:txBody>
      </p:sp>
      <p:pic>
        <p:nvPicPr>
          <p:cNvPr id="624" name="Shape 624" descr="image" title="image"/>
          <p:cNvPicPr preferRelativeResize="0"/>
          <p:nvPr/>
        </p:nvPicPr>
        <p:blipFill>
          <a:blip r:embed="rId6">
            <a:alphaModFix/>
          </a:blip>
          <a:stretch>
            <a:fillRect/>
          </a:stretch>
        </p:blipFill>
        <p:spPr>
          <a:xfrm>
            <a:off x="6628475" y="3510875"/>
            <a:ext cx="2515525" cy="1632625"/>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Shape 630"/>
          <p:cNvSpPr txBox="1">
            <a:spLocks noGrp="1"/>
          </p:cNvSpPr>
          <p:nvPr>
            <p:ph type="title"/>
          </p:nvPr>
        </p:nvSpPr>
        <p:spPr>
          <a:xfrm>
            <a:off x="228600" y="-95250"/>
            <a:ext cx="8520599" cy="607800"/>
          </a:xfrm>
          <a:prstGeom prst="rect">
            <a:avLst/>
          </a:prstGeom>
        </p:spPr>
        <p:txBody>
          <a:bodyPr lIns="91425" tIns="91425" rIns="91425" bIns="91425" anchor="t" anchorCtr="0">
            <a:noAutofit/>
          </a:bodyPr>
          <a:lstStyle/>
          <a:p>
            <a:pPr lvl="0" rtl="0">
              <a:spcBef>
                <a:spcPts val="0"/>
              </a:spcBef>
              <a:buNone/>
            </a:pPr>
            <a:r>
              <a:rPr lang="en" sz="2400" dirty="0"/>
              <a:t>Cause/What gets affected</a:t>
            </a:r>
          </a:p>
        </p:txBody>
      </p:sp>
      <p:sp>
        <p:nvSpPr>
          <p:cNvPr id="631" name="Shape 631"/>
          <p:cNvSpPr txBox="1">
            <a:spLocks noGrp="1"/>
          </p:cNvSpPr>
          <p:nvPr>
            <p:ph type="body" idx="1"/>
          </p:nvPr>
        </p:nvSpPr>
        <p:spPr>
          <a:xfrm>
            <a:off x="12600" y="266700"/>
            <a:ext cx="9131400" cy="3657600"/>
          </a:xfrm>
          <a:prstGeom prst="rect">
            <a:avLst/>
          </a:prstGeom>
        </p:spPr>
        <p:txBody>
          <a:bodyPr lIns="91425" tIns="91425" rIns="91425" bIns="91425" anchor="t" anchorCtr="0">
            <a:noAutofit/>
          </a:bodyPr>
          <a:lstStyle/>
          <a:p>
            <a:pPr marL="457200" lvl="0" indent="-228600" rtl="0">
              <a:spcBef>
                <a:spcPts val="0"/>
              </a:spcBef>
              <a:spcAft>
                <a:spcPts val="300"/>
              </a:spcAft>
              <a:buSzPct val="100000"/>
              <a:buFont typeface="Arial"/>
            </a:pPr>
            <a:r>
              <a:rPr lang="en" sz="1200" dirty="0">
                <a:latin typeface="Arial"/>
                <a:ea typeface="Arial"/>
                <a:cs typeface="Arial"/>
                <a:sym typeface="Arial"/>
              </a:rPr>
              <a:t>Lack of Niacin (vitamin B3) and tryptophan (amino acid, found in meat, fish, eggs, peanuts, and poultry) in the diet </a:t>
            </a:r>
          </a:p>
          <a:p>
            <a:pPr marL="457200" lvl="0" indent="-228600" rtl="0">
              <a:spcBef>
                <a:spcPts val="0"/>
              </a:spcBef>
              <a:spcAft>
                <a:spcPts val="300"/>
              </a:spcAft>
              <a:buClr>
                <a:srgbClr val="222222"/>
              </a:buClr>
              <a:buSzPct val="100000"/>
              <a:buFont typeface="Arial"/>
            </a:pPr>
            <a:r>
              <a:rPr lang="en" sz="1200" dirty="0">
                <a:solidFill>
                  <a:srgbClr val="222222"/>
                </a:solidFill>
                <a:highlight>
                  <a:srgbClr val="FFFFFF"/>
                </a:highlight>
                <a:latin typeface="Arial"/>
                <a:ea typeface="Arial"/>
                <a:cs typeface="Arial"/>
                <a:sym typeface="Arial"/>
              </a:rPr>
              <a:t>Niacin deficiency is more likely to be caused by problems that affect absorption of niacin or tryptophan. The most common cause is alcoholism. Other possible causes include disorders of the digestive system and prolonged treatment with the tuberculosis drug isoniazid</a:t>
            </a:r>
          </a:p>
          <a:p>
            <a:pPr marL="457200" lvl="0" indent="-228600" rtl="0">
              <a:spcBef>
                <a:spcPts val="0"/>
              </a:spcBef>
              <a:spcAft>
                <a:spcPts val="300"/>
              </a:spcAft>
              <a:buClr>
                <a:srgbClr val="222222"/>
              </a:buClr>
              <a:buSzPct val="100000"/>
              <a:buFont typeface="Arial"/>
            </a:pPr>
            <a:r>
              <a:rPr lang="en" sz="1200" dirty="0">
                <a:solidFill>
                  <a:srgbClr val="222222"/>
                </a:solidFill>
                <a:highlight>
                  <a:srgbClr val="FFFFFF"/>
                </a:highlight>
                <a:latin typeface="Arial"/>
                <a:ea typeface="Arial"/>
                <a:cs typeface="Arial"/>
                <a:sym typeface="Arial"/>
              </a:rPr>
              <a:t>Hands, feet, chest, neck, </a:t>
            </a:r>
            <a:r>
              <a:rPr lang="en" sz="1200" dirty="0" smtClean="0">
                <a:solidFill>
                  <a:srgbClr val="222222"/>
                </a:solidFill>
                <a:highlight>
                  <a:srgbClr val="FFFFFF"/>
                </a:highlight>
                <a:latin typeface="Arial"/>
                <a:ea typeface="Arial"/>
                <a:cs typeface="Arial"/>
                <a:sym typeface="Arial"/>
              </a:rPr>
              <a:t>face</a:t>
            </a:r>
            <a:endParaRPr lang="en" sz="1200" dirty="0" smtClean="0">
              <a:solidFill>
                <a:srgbClr val="222222"/>
              </a:solidFill>
              <a:highlight>
                <a:srgbClr val="FFFFFF"/>
              </a:highlight>
              <a:latin typeface="Arial"/>
              <a:ea typeface="Arial"/>
              <a:cs typeface="Arial"/>
              <a:sym typeface="Arial"/>
            </a:endParaRPr>
          </a:p>
          <a:p>
            <a:pPr lvl="0" rtl="0">
              <a:lnSpc>
                <a:spcPct val="115000"/>
              </a:lnSpc>
              <a:spcBef>
                <a:spcPts val="0"/>
              </a:spcBef>
              <a:spcAft>
                <a:spcPts val="0"/>
              </a:spcAft>
              <a:buNone/>
            </a:pPr>
            <a:r>
              <a:rPr lang="en" sz="2400" dirty="0" smtClean="0">
                <a:solidFill>
                  <a:schemeClr val="dk1"/>
                </a:solidFill>
              </a:rPr>
              <a:t>Cure/Treatments </a:t>
            </a:r>
          </a:p>
          <a:p>
            <a:pPr lvl="0" rtl="0">
              <a:lnSpc>
                <a:spcPct val="115000"/>
              </a:lnSpc>
              <a:spcBef>
                <a:spcPts val="0"/>
              </a:spcBef>
              <a:spcAft>
                <a:spcPts val="300"/>
              </a:spcAft>
              <a:buNone/>
            </a:pPr>
            <a:r>
              <a:rPr lang="en" sz="1200" b="1" u="sng" dirty="0" smtClean="0">
                <a:solidFill>
                  <a:srgbClr val="222222"/>
                </a:solidFill>
                <a:latin typeface="Arial"/>
                <a:ea typeface="Arial"/>
                <a:cs typeface="Arial"/>
                <a:sym typeface="Arial"/>
              </a:rPr>
              <a:t>Prevention</a:t>
            </a:r>
            <a:r>
              <a:rPr lang="en" sz="1200" b="1" u="sng" dirty="0">
                <a:solidFill>
                  <a:srgbClr val="222222"/>
                </a:solidFill>
                <a:latin typeface="Arial"/>
                <a:ea typeface="Arial"/>
                <a:cs typeface="Arial"/>
                <a:sym typeface="Arial"/>
              </a:rPr>
              <a:t>: </a:t>
            </a:r>
            <a:r>
              <a:rPr lang="en" sz="1200" dirty="0">
                <a:solidFill>
                  <a:srgbClr val="222222"/>
                </a:solidFill>
                <a:latin typeface="Arial"/>
                <a:ea typeface="Arial"/>
                <a:cs typeface="Arial"/>
                <a:sym typeface="Arial"/>
              </a:rPr>
              <a:t>The recommended daily allowance (RDA) for niacin is 16 milligrams per day for men and 14 milligrams per day for women. Good sources of niacin include red meat, fish, poultry, fortified breads and cereals, and enriched pasta and peanuts.</a:t>
            </a:r>
          </a:p>
          <a:p>
            <a:pPr lvl="0" rtl="0">
              <a:lnSpc>
                <a:spcPct val="115000"/>
              </a:lnSpc>
              <a:spcBef>
                <a:spcPts val="0"/>
              </a:spcBef>
              <a:spcAft>
                <a:spcPts val="1500"/>
              </a:spcAft>
              <a:buNone/>
            </a:pPr>
            <a:r>
              <a:rPr lang="en" sz="1200" b="1" u="sng" dirty="0">
                <a:solidFill>
                  <a:srgbClr val="222222"/>
                </a:solidFill>
                <a:latin typeface="Arial"/>
                <a:ea typeface="Arial"/>
                <a:cs typeface="Arial"/>
                <a:sym typeface="Arial"/>
              </a:rPr>
              <a:t>Treatments: </a:t>
            </a:r>
            <a:r>
              <a:rPr lang="en" sz="1200" dirty="0">
                <a:solidFill>
                  <a:srgbClr val="222222"/>
                </a:solidFill>
                <a:latin typeface="Arial"/>
                <a:ea typeface="Arial"/>
                <a:cs typeface="Arial"/>
                <a:sym typeface="Arial"/>
              </a:rPr>
              <a:t>If you don't eat a lot of niacin-rich foods or if you have a medical condition that affects the absorption of niacin or tryptophan, speak to your doctor. Niacin supplements or multivitamin/mineral supplements, which usually contain at least 20 milligrams of niacin, can help prevent niacin deficiency.  Supplements of niacin such as nicotinic acid or nicotinamide are approved by the FDA for treating niacin deficiency. Under the supervision of a doctor, high doses of over-the-counter or prescription niacin or nicotinic acid can be used to treat high cholesterol, including high triglycerides. However, too much nicotinic acid or niacin can be harmful. Avoid taking more than your doctor prescribes or recommends. If you are taking doses of more than 100 milligrams per day, doctors recommend periodic liver function tests.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rtl="0">
              <a:spcBef>
                <a:spcPts val="0"/>
              </a:spcBef>
              <a:buNone/>
            </a:pPr>
            <a:endParaRPr/>
          </a:p>
        </p:txBody>
      </p:sp>
      <p:sp>
        <p:nvSpPr>
          <p:cNvPr id="130" name="Shape 130"/>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marL="457200" lvl="0" indent="-228600" rtl="0">
              <a:spcBef>
                <a:spcPts val="0"/>
              </a:spcBef>
              <a:buFont typeface="Indie Flower"/>
              <a:buChar char="-"/>
            </a:pPr>
            <a:r>
              <a:rPr lang="en" b="1">
                <a:latin typeface="Indie Flower"/>
                <a:ea typeface="Indie Flower"/>
                <a:cs typeface="Indie Flower"/>
                <a:sym typeface="Indie Flower"/>
              </a:rPr>
              <a:t>it can affect anybody especially the elderly who are unable to have a healthy diet.</a:t>
            </a:r>
          </a:p>
          <a:p>
            <a:pPr marL="457200" lvl="0" indent="-228600" rtl="0">
              <a:spcBef>
                <a:spcPts val="0"/>
              </a:spcBef>
              <a:buFont typeface="Indie Flower"/>
              <a:buChar char="-"/>
            </a:pPr>
            <a:r>
              <a:rPr lang="en" b="1">
                <a:latin typeface="Indie Flower"/>
                <a:ea typeface="Indie Flower"/>
                <a:cs typeface="Indie Flower"/>
                <a:sym typeface="Indie Flower"/>
              </a:rPr>
              <a:t>the parts of the body that are affected are the gums as well as the skin, there is a bumpy rash that can appear on the skin in places such as the neck, legs, and arms.</a:t>
            </a:r>
          </a:p>
          <a:p>
            <a:pPr marL="457200" lvl="0" indent="-228600" rtl="0">
              <a:spcBef>
                <a:spcPts val="0"/>
              </a:spcBef>
              <a:buFont typeface="Indie Flower"/>
              <a:buChar char="-"/>
            </a:pPr>
            <a:r>
              <a:rPr lang="en" b="1">
                <a:latin typeface="Indie Flower"/>
                <a:ea typeface="Indie Flower"/>
                <a:cs typeface="Indie Flower"/>
                <a:sym typeface="Indie Flower"/>
              </a:rPr>
              <a:t>the cure for this disease is to eat a vitamin c rich diet, and the symptoms will go away in less that two weeks.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ctrTitle"/>
          </p:nvPr>
        </p:nvSpPr>
        <p:spPr>
          <a:xfrm>
            <a:off x="311700" y="299174"/>
            <a:ext cx="8520599" cy="1013700"/>
          </a:xfrm>
          <a:prstGeom prst="rect">
            <a:avLst/>
          </a:prstGeom>
        </p:spPr>
        <p:txBody>
          <a:bodyPr lIns="91425" tIns="91425" rIns="91425" bIns="91425" anchor="b" anchorCtr="0">
            <a:noAutofit/>
          </a:bodyPr>
          <a:lstStyle/>
          <a:p>
            <a:pPr lvl="0" rtl="0">
              <a:spcBef>
                <a:spcPts val="0"/>
              </a:spcBef>
              <a:buNone/>
            </a:pPr>
            <a:r>
              <a:rPr lang="en"/>
              <a:t>Beriberi</a:t>
            </a:r>
          </a:p>
        </p:txBody>
      </p:sp>
      <p:sp>
        <p:nvSpPr>
          <p:cNvPr id="687" name="Shape 687"/>
          <p:cNvSpPr txBox="1">
            <a:spLocks noGrp="1"/>
          </p:cNvSpPr>
          <p:nvPr>
            <p:ph type="subTitle" idx="1"/>
          </p:nvPr>
        </p:nvSpPr>
        <p:spPr>
          <a:xfrm>
            <a:off x="311700" y="1212200"/>
            <a:ext cx="8520599" cy="792600"/>
          </a:xfrm>
          <a:prstGeom prst="rect">
            <a:avLst/>
          </a:prstGeom>
        </p:spPr>
        <p:txBody>
          <a:bodyPr lIns="91425" tIns="91425" rIns="91425" bIns="91425" anchor="t" anchorCtr="0">
            <a:noAutofit/>
          </a:bodyPr>
          <a:lstStyle/>
          <a:p>
            <a:pPr lvl="0" rtl="0">
              <a:spcBef>
                <a:spcPts val="0"/>
              </a:spcBef>
              <a:buNone/>
            </a:pPr>
            <a:r>
              <a:rPr lang="en"/>
              <a:t>by Ileena Irving and Kevin Doo</a:t>
            </a:r>
          </a:p>
        </p:txBody>
      </p:sp>
      <p:pic>
        <p:nvPicPr>
          <p:cNvPr id="688" name="Shape 688" descr="image" title="image"/>
          <p:cNvPicPr preferRelativeResize="0"/>
          <p:nvPr/>
        </p:nvPicPr>
        <p:blipFill>
          <a:blip r:embed="rId3">
            <a:alphaModFix/>
          </a:blip>
          <a:stretch>
            <a:fillRect/>
          </a:stretch>
        </p:blipFill>
        <p:spPr>
          <a:xfrm>
            <a:off x="2366562" y="1901225"/>
            <a:ext cx="4295775" cy="3067050"/>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311700" y="277975"/>
            <a:ext cx="8686499" cy="4612500"/>
          </a:xfrm>
          <a:prstGeom prst="rect">
            <a:avLst/>
          </a:prstGeom>
        </p:spPr>
        <p:txBody>
          <a:bodyPr lIns="91425" tIns="91425" rIns="91425" bIns="91425" anchor="t" anchorCtr="0">
            <a:noAutofit/>
          </a:bodyPr>
          <a:lstStyle/>
          <a:p>
            <a:pPr marL="457200" lvl="0" indent="-228600" rtl="0">
              <a:spcBef>
                <a:spcPts val="0"/>
              </a:spcBef>
              <a:spcAft>
                <a:spcPts val="300"/>
              </a:spcAft>
            </a:pPr>
            <a:r>
              <a:rPr lang="en" dirty="0">
                <a:solidFill>
                  <a:schemeClr val="tx1"/>
                </a:solidFill>
              </a:rPr>
              <a:t>Beriberi is the lack of thiamine (vitamin B1) in the body</a:t>
            </a:r>
          </a:p>
          <a:p>
            <a:pPr marL="914400" lvl="1" indent="-228600" rtl="0">
              <a:spcBef>
                <a:spcPts val="0"/>
              </a:spcBef>
              <a:spcAft>
                <a:spcPts val="300"/>
              </a:spcAft>
            </a:pPr>
            <a:r>
              <a:rPr lang="en" dirty="0">
                <a:solidFill>
                  <a:schemeClr val="tx1"/>
                </a:solidFill>
              </a:rPr>
              <a:t>Dry Beriberi: </a:t>
            </a:r>
          </a:p>
          <a:p>
            <a:pPr marL="1371600" lvl="2" indent="-228600" rtl="0">
              <a:spcBef>
                <a:spcPts val="0"/>
              </a:spcBef>
              <a:spcAft>
                <a:spcPts val="300"/>
              </a:spcAft>
            </a:pPr>
            <a:r>
              <a:rPr lang="en" dirty="0">
                <a:solidFill>
                  <a:schemeClr val="tx1"/>
                </a:solidFill>
              </a:rPr>
              <a:t>Difficulty walking</a:t>
            </a:r>
          </a:p>
          <a:p>
            <a:pPr marL="1371600" lvl="2" indent="-228600" rtl="0">
              <a:spcBef>
                <a:spcPts val="0"/>
              </a:spcBef>
              <a:spcAft>
                <a:spcPts val="300"/>
              </a:spcAft>
            </a:pPr>
            <a:r>
              <a:rPr lang="en" dirty="0">
                <a:solidFill>
                  <a:schemeClr val="tx1"/>
                </a:solidFill>
              </a:rPr>
              <a:t>Loss of feeling in hands and feet</a:t>
            </a:r>
          </a:p>
          <a:p>
            <a:pPr marL="1371600" lvl="2" indent="-228600" rtl="0">
              <a:spcBef>
                <a:spcPts val="0"/>
              </a:spcBef>
              <a:spcAft>
                <a:spcPts val="300"/>
              </a:spcAft>
            </a:pPr>
            <a:r>
              <a:rPr lang="en" dirty="0">
                <a:solidFill>
                  <a:schemeClr val="tx1"/>
                </a:solidFill>
              </a:rPr>
              <a:t>Loss of muscle function in the lower legs</a:t>
            </a:r>
          </a:p>
          <a:p>
            <a:pPr marL="1371600" lvl="2" indent="-228600" rtl="0">
              <a:spcBef>
                <a:spcPts val="0"/>
              </a:spcBef>
              <a:spcAft>
                <a:spcPts val="300"/>
              </a:spcAft>
            </a:pPr>
            <a:r>
              <a:rPr lang="en" dirty="0">
                <a:solidFill>
                  <a:schemeClr val="tx1"/>
                </a:solidFill>
              </a:rPr>
              <a:t>mental confusion/speech difficulty</a:t>
            </a:r>
          </a:p>
          <a:p>
            <a:pPr marL="1371600" lvl="2" indent="-228600" rtl="0">
              <a:spcBef>
                <a:spcPts val="0"/>
              </a:spcBef>
              <a:spcAft>
                <a:spcPts val="300"/>
              </a:spcAft>
            </a:pPr>
            <a:r>
              <a:rPr lang="en" dirty="0">
                <a:solidFill>
                  <a:schemeClr val="tx1"/>
                </a:solidFill>
              </a:rPr>
              <a:t>pain / tingling/ vomiting</a:t>
            </a:r>
          </a:p>
          <a:p>
            <a:pPr marL="1371600" lvl="2" indent="-228600" rtl="0">
              <a:spcBef>
                <a:spcPts val="0"/>
              </a:spcBef>
              <a:spcAft>
                <a:spcPts val="300"/>
              </a:spcAft>
            </a:pPr>
            <a:r>
              <a:rPr lang="en" dirty="0">
                <a:solidFill>
                  <a:schemeClr val="tx1"/>
                </a:solidFill>
              </a:rPr>
              <a:t>strange eye movements</a:t>
            </a:r>
          </a:p>
          <a:p>
            <a:pPr marL="914400" lvl="1" indent="-228600" rtl="0">
              <a:spcBef>
                <a:spcPts val="0"/>
              </a:spcBef>
              <a:spcAft>
                <a:spcPts val="300"/>
              </a:spcAft>
            </a:pPr>
            <a:r>
              <a:rPr lang="en" dirty="0">
                <a:solidFill>
                  <a:schemeClr val="tx1"/>
                </a:solidFill>
              </a:rPr>
              <a:t>Wet Beriberi: </a:t>
            </a:r>
          </a:p>
          <a:p>
            <a:pPr marL="1371600" lvl="2" indent="-228600" rtl="0">
              <a:spcBef>
                <a:spcPts val="0"/>
              </a:spcBef>
              <a:spcAft>
                <a:spcPts val="300"/>
              </a:spcAft>
            </a:pPr>
            <a:r>
              <a:rPr lang="en" dirty="0">
                <a:solidFill>
                  <a:schemeClr val="tx1"/>
                </a:solidFill>
              </a:rPr>
              <a:t>Awaking at night with shortness of breath</a:t>
            </a:r>
          </a:p>
          <a:p>
            <a:pPr marL="1371600" lvl="2" indent="-228600" rtl="0">
              <a:spcBef>
                <a:spcPts val="0"/>
              </a:spcBef>
              <a:spcAft>
                <a:spcPts val="300"/>
              </a:spcAft>
            </a:pPr>
            <a:r>
              <a:rPr lang="en" dirty="0">
                <a:solidFill>
                  <a:schemeClr val="tx1"/>
                </a:solidFill>
              </a:rPr>
              <a:t>Increased heart rate</a:t>
            </a:r>
          </a:p>
          <a:p>
            <a:pPr marL="1371600" lvl="2" indent="-228600" rtl="0">
              <a:spcBef>
                <a:spcPts val="0"/>
              </a:spcBef>
              <a:spcAft>
                <a:spcPts val="300"/>
              </a:spcAft>
            </a:pPr>
            <a:r>
              <a:rPr lang="en" dirty="0">
                <a:solidFill>
                  <a:schemeClr val="tx1"/>
                </a:solidFill>
              </a:rPr>
              <a:t>Shortness of breath with activity</a:t>
            </a:r>
          </a:p>
          <a:p>
            <a:pPr marL="1371600" lvl="2" indent="-228600" rtl="0">
              <a:spcBef>
                <a:spcPts val="0"/>
              </a:spcBef>
              <a:spcAft>
                <a:spcPts val="300"/>
              </a:spcAft>
            </a:pPr>
            <a:r>
              <a:rPr lang="en" dirty="0">
                <a:solidFill>
                  <a:schemeClr val="tx1"/>
                </a:solidFill>
              </a:rPr>
              <a:t>Swelling of the lower legs</a:t>
            </a:r>
          </a:p>
          <a:p>
            <a:pPr marL="914400" lvl="1" indent="-228600" rtl="0">
              <a:spcBef>
                <a:spcPts val="0"/>
              </a:spcBef>
              <a:spcAft>
                <a:spcPts val="300"/>
              </a:spcAft>
            </a:pPr>
            <a:r>
              <a:rPr lang="en" dirty="0">
                <a:solidFill>
                  <a:schemeClr val="tx1"/>
                </a:solidFill>
              </a:rPr>
              <a:t>Genetic Beriberi</a:t>
            </a:r>
          </a:p>
          <a:p>
            <a:pPr marL="1371600" lvl="2" indent="-228600" rtl="0">
              <a:spcBef>
                <a:spcPts val="0"/>
              </a:spcBef>
              <a:spcAft>
                <a:spcPts val="300"/>
              </a:spcAft>
            </a:pPr>
            <a:r>
              <a:rPr lang="en" dirty="0" smtClean="0">
                <a:solidFill>
                  <a:schemeClr val="tx1"/>
                </a:solidFill>
              </a:rPr>
              <a:t>same</a:t>
            </a:r>
            <a:endParaRPr dirty="0">
              <a:solidFill>
                <a:schemeClr val="tx1"/>
              </a:solidFill>
            </a:endParaRPr>
          </a:p>
        </p:txBody>
      </p:sp>
      <p:sp>
        <p:nvSpPr>
          <p:cNvPr id="2" name="TextBox 1"/>
          <p:cNvSpPr txBox="1"/>
          <p:nvPr/>
        </p:nvSpPr>
        <p:spPr>
          <a:xfrm>
            <a:off x="457200" y="4705350"/>
            <a:ext cx="7755649" cy="523220"/>
          </a:xfrm>
          <a:prstGeom prst="rect">
            <a:avLst/>
          </a:prstGeom>
          <a:noFill/>
        </p:spPr>
        <p:txBody>
          <a:bodyPr wrap="none" rtlCol="0">
            <a:spAutoFit/>
          </a:bodyPr>
          <a:lstStyle/>
          <a:p>
            <a:pPr lvl="0"/>
            <a:r>
              <a:rPr lang="en" dirty="0">
                <a:solidFill>
                  <a:schemeClr val="tx1"/>
                </a:solidFill>
              </a:rPr>
              <a:t>Wet and Dry Beriberi usually occur in the same patient with one set of symptoms predominating</a:t>
            </a:r>
          </a:p>
          <a:p>
            <a:endParaRPr lang="en-US" dirty="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311700" y="356700"/>
            <a:ext cx="8520599" cy="4212299"/>
          </a:xfrm>
          <a:prstGeom prst="rect">
            <a:avLst/>
          </a:prstGeom>
        </p:spPr>
        <p:txBody>
          <a:bodyPr lIns="91425" tIns="91425" rIns="91425" bIns="91425" anchor="t" anchorCtr="0">
            <a:noAutofit/>
          </a:bodyPr>
          <a:lstStyle/>
          <a:p>
            <a:pPr marL="457200" lvl="0" indent="-228600" rtl="0">
              <a:spcBef>
                <a:spcPts val="0"/>
              </a:spcBef>
              <a:spcAft>
                <a:spcPts val="600"/>
              </a:spcAft>
              <a:buSzPct val="100000"/>
            </a:pPr>
            <a:r>
              <a:rPr lang="en" sz="2000" dirty="0">
                <a:solidFill>
                  <a:schemeClr val="tx1"/>
                </a:solidFill>
              </a:rPr>
              <a:t>Is not common in US due to vitamin enriched foods</a:t>
            </a:r>
          </a:p>
          <a:p>
            <a:pPr marL="914400" lvl="1" indent="-228600" rtl="0">
              <a:spcBef>
                <a:spcPts val="0"/>
              </a:spcBef>
              <a:spcAft>
                <a:spcPts val="600"/>
              </a:spcAft>
              <a:buSzPct val="100000"/>
            </a:pPr>
            <a:r>
              <a:rPr lang="en" sz="2000" dirty="0">
                <a:solidFill>
                  <a:schemeClr val="tx1"/>
                </a:solidFill>
              </a:rPr>
              <a:t>25% of Alcoholics in the US have symptoms of beriberi</a:t>
            </a:r>
          </a:p>
          <a:p>
            <a:pPr marL="457200" lvl="0" indent="-228600" rtl="0">
              <a:spcBef>
                <a:spcPts val="0"/>
              </a:spcBef>
              <a:spcAft>
                <a:spcPts val="600"/>
              </a:spcAft>
              <a:buSzPct val="100000"/>
            </a:pPr>
            <a:r>
              <a:rPr lang="en" sz="2000" dirty="0">
                <a:solidFill>
                  <a:schemeClr val="tx1"/>
                </a:solidFill>
              </a:rPr>
              <a:t>Common in less developed countries (southeast Asia)</a:t>
            </a:r>
          </a:p>
          <a:p>
            <a:pPr marL="457200" lvl="0" indent="-228600" rtl="0">
              <a:spcBef>
                <a:spcPts val="0"/>
              </a:spcBef>
              <a:spcAft>
                <a:spcPts val="600"/>
              </a:spcAft>
              <a:buSzPct val="100000"/>
            </a:pPr>
            <a:r>
              <a:rPr lang="en" sz="2000" dirty="0">
                <a:solidFill>
                  <a:schemeClr val="tx1"/>
                </a:solidFill>
              </a:rPr>
              <a:t>Affects the cardiovascular system, nervous system, muscular system, digestive system</a:t>
            </a:r>
          </a:p>
          <a:p>
            <a:pPr marL="457200" lvl="0" indent="-228600" rtl="0">
              <a:spcBef>
                <a:spcPts val="0"/>
              </a:spcBef>
              <a:spcAft>
                <a:spcPts val="600"/>
              </a:spcAft>
              <a:buSzPct val="100000"/>
            </a:pPr>
            <a:r>
              <a:rPr lang="en" sz="2000" dirty="0">
                <a:solidFill>
                  <a:schemeClr val="tx1"/>
                </a:solidFill>
              </a:rPr>
              <a:t>To treat beriberi, inject/ingest vitamin B1 (thiamine)</a:t>
            </a:r>
          </a:p>
          <a:p>
            <a:pPr marL="914400" lvl="1" indent="-228600" rtl="0">
              <a:spcBef>
                <a:spcPts val="0"/>
              </a:spcBef>
              <a:spcAft>
                <a:spcPts val="600"/>
              </a:spcAft>
              <a:buSzPct val="100000"/>
            </a:pPr>
            <a:r>
              <a:rPr lang="en" sz="2000" dirty="0">
                <a:solidFill>
                  <a:schemeClr val="tx1"/>
                </a:solidFill>
              </a:rPr>
              <a:t>If untreated, beriberi can be deadly</a:t>
            </a:r>
          </a:p>
          <a:p>
            <a:pPr marL="914400" lvl="1" indent="-228600" rtl="0">
              <a:spcBef>
                <a:spcPts val="0"/>
              </a:spcBef>
              <a:spcAft>
                <a:spcPts val="600"/>
              </a:spcAft>
              <a:buSzPct val="100000"/>
            </a:pPr>
            <a:r>
              <a:rPr lang="en" sz="2000" dirty="0">
                <a:solidFill>
                  <a:schemeClr val="tx1"/>
                </a:solidFill>
              </a:rPr>
              <a:t>If treated in the early stages, most symptoms will improve quickly</a:t>
            </a:r>
          </a:p>
          <a:p>
            <a:pPr marL="914400" lvl="1" indent="-228600" rtl="0">
              <a:spcBef>
                <a:spcPts val="0"/>
              </a:spcBef>
              <a:spcAft>
                <a:spcPts val="600"/>
              </a:spcAft>
              <a:buSzPct val="100000"/>
            </a:pPr>
            <a:r>
              <a:rPr lang="en" sz="2000" dirty="0">
                <a:solidFill>
                  <a:schemeClr val="tx1"/>
                </a:solidFill>
              </a:rPr>
              <a:t>Can be treated but may cause lasting damage to nervous system and cardiovascular system</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rtl="0">
              <a:spcBef>
                <a:spcPts val="0"/>
              </a:spcBef>
              <a:buNone/>
            </a:pPr>
            <a:r>
              <a:rPr lang="en"/>
              <a:t>Marasmus</a:t>
            </a:r>
          </a:p>
        </p:txBody>
      </p:sp>
      <p:sp>
        <p:nvSpPr>
          <p:cNvPr id="704" name="Shape 704"/>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r>
              <a:rPr lang="en"/>
              <a:t>by Vincent M and Jake Y</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What is Marasmus</a:t>
            </a:r>
          </a:p>
        </p:txBody>
      </p:sp>
      <p:sp>
        <p:nvSpPr>
          <p:cNvPr id="710" name="Shape 71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har char="-"/>
            </a:pPr>
            <a:r>
              <a:rPr lang="en"/>
              <a:t>A rapid deterioration in nutritional status in a short time can lead to marasmus,  one form of acute malnutrition. </a:t>
            </a:r>
          </a:p>
          <a:p>
            <a:pPr marL="457200" lvl="0" indent="-228600" rtl="0">
              <a:spcBef>
                <a:spcPts val="0"/>
              </a:spcBef>
              <a:buChar char="-"/>
            </a:pPr>
            <a:r>
              <a:rPr lang="en"/>
              <a:t>It is characterised by severe wasting of fat and muscle which the body breaks down to make energy.</a:t>
            </a:r>
          </a:p>
          <a:p>
            <a:pPr marL="914400" lvl="1" indent="-228600" rtl="0">
              <a:spcBef>
                <a:spcPts val="0"/>
              </a:spcBef>
              <a:buChar char="-"/>
            </a:pPr>
            <a:r>
              <a:rPr lang="en"/>
              <a:t>CHARACTERISTICS</a:t>
            </a:r>
          </a:p>
          <a:p>
            <a:pPr marL="1371600" lvl="2" indent="-228600" rtl="0">
              <a:spcBef>
                <a:spcPts val="0"/>
              </a:spcBef>
              <a:buChar char="-"/>
            </a:pPr>
            <a:r>
              <a:rPr lang="en"/>
              <a:t>‘skin and bones’ appearance</a:t>
            </a:r>
          </a:p>
          <a:p>
            <a:pPr marL="1371600" lvl="2" indent="-228600" rtl="0">
              <a:spcBef>
                <a:spcPts val="0"/>
              </a:spcBef>
              <a:buChar char="-"/>
            </a:pPr>
            <a:r>
              <a:rPr lang="en"/>
              <a:t>ribs easily seen, skin is loose</a:t>
            </a:r>
          </a:p>
          <a:p>
            <a:pPr lvl="0" rtl="0">
              <a:spcBef>
                <a:spcPts val="0"/>
              </a:spcBef>
              <a:buNone/>
            </a:pPr>
            <a:endParaRPr/>
          </a:p>
          <a:p>
            <a:pPr lvl="0" rtl="0">
              <a:spcBef>
                <a:spcPts val="0"/>
              </a:spcBef>
              <a:buNone/>
            </a:pPr>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What does it affect</a:t>
            </a:r>
          </a:p>
        </p:txBody>
      </p:sp>
      <p:sp>
        <p:nvSpPr>
          <p:cNvPr id="716" name="Shape 71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har char="-"/>
            </a:pPr>
            <a:r>
              <a:rPr lang="en"/>
              <a:t>Lack of nutrients leads to the immune system to stop working</a:t>
            </a:r>
          </a:p>
          <a:p>
            <a:pPr marL="457200" lvl="0" indent="-228600" rtl="0">
              <a:spcBef>
                <a:spcPts val="0"/>
              </a:spcBef>
              <a:buChar char="-"/>
            </a:pPr>
            <a:r>
              <a:rPr lang="en"/>
              <a:t>Organs can fail due to lack of nutrients</a:t>
            </a:r>
          </a:p>
          <a:p>
            <a:pPr marL="457200" lvl="0" indent="-228600" rtl="0">
              <a:spcBef>
                <a:spcPts val="0"/>
              </a:spcBef>
              <a:buChar char="-"/>
            </a:pPr>
            <a:r>
              <a:rPr lang="en"/>
              <a:t>Can lead to permanent vision loss</a:t>
            </a:r>
          </a:p>
          <a:p>
            <a:pPr marL="457200" lvl="0" indent="-228600" rtl="0">
              <a:spcBef>
                <a:spcPts val="0"/>
              </a:spcBef>
              <a:buChar char="-"/>
            </a:pPr>
            <a:endParaRPr/>
          </a:p>
        </p:txBody>
      </p:sp>
      <p:pic>
        <p:nvPicPr>
          <p:cNvPr id="717" name="Shape 717" descr="image" title="image"/>
          <p:cNvPicPr preferRelativeResize="0"/>
          <p:nvPr/>
        </p:nvPicPr>
        <p:blipFill>
          <a:blip r:embed="rId3">
            <a:alphaModFix/>
          </a:blip>
          <a:stretch>
            <a:fillRect/>
          </a:stretch>
        </p:blipFill>
        <p:spPr>
          <a:xfrm>
            <a:off x="4618025" y="2143124"/>
            <a:ext cx="3540223" cy="2655175"/>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Treatment </a:t>
            </a:r>
          </a:p>
        </p:txBody>
      </p:sp>
      <p:sp>
        <p:nvSpPr>
          <p:cNvPr id="723" name="Shape 72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463E3F"/>
                </a:solidFill>
                <a:highlight>
                  <a:srgbClr val="FFFFFF"/>
                </a:highlight>
              </a:rPr>
              <a:t>The best way to treat Marasmus is to give the affected individual a healthy and nutritious diet which is rich in proteins and calories so that the body gets sufficient energy to function.</a:t>
            </a:r>
          </a:p>
        </p:txBody>
      </p:sp>
      <p:pic>
        <p:nvPicPr>
          <p:cNvPr id="724" name="Shape 724" descr="image" title="image"/>
          <p:cNvPicPr preferRelativeResize="0"/>
          <p:nvPr/>
        </p:nvPicPr>
        <p:blipFill>
          <a:blip r:embed="rId3">
            <a:alphaModFix/>
          </a:blip>
          <a:stretch>
            <a:fillRect/>
          </a:stretch>
        </p:blipFill>
        <p:spPr>
          <a:xfrm>
            <a:off x="438852" y="2600500"/>
            <a:ext cx="2915649" cy="2183924"/>
          </a:xfrm>
          <a:prstGeom prst="rect">
            <a:avLst/>
          </a:prstGeom>
          <a:noFill/>
          <a:ln>
            <a:noFill/>
          </a:ln>
        </p:spPr>
      </p:pic>
      <p:pic>
        <p:nvPicPr>
          <p:cNvPr id="725" name="Shape 725" descr="image" title="image"/>
          <p:cNvPicPr preferRelativeResize="0"/>
          <p:nvPr/>
        </p:nvPicPr>
        <p:blipFill>
          <a:blip r:embed="rId4">
            <a:alphaModFix/>
          </a:blip>
          <a:stretch>
            <a:fillRect/>
          </a:stretch>
        </p:blipFill>
        <p:spPr>
          <a:xfrm>
            <a:off x="5818825" y="2865175"/>
            <a:ext cx="3013474" cy="1979974"/>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ctrTitle"/>
          </p:nvPr>
        </p:nvSpPr>
        <p:spPr>
          <a:xfrm>
            <a:off x="311700" y="744575"/>
            <a:ext cx="8520599" cy="1027500"/>
          </a:xfrm>
          <a:prstGeom prst="rect">
            <a:avLst/>
          </a:prstGeom>
        </p:spPr>
        <p:txBody>
          <a:bodyPr lIns="91425" tIns="91425" rIns="91425" bIns="91425" anchor="b" anchorCtr="0">
            <a:noAutofit/>
          </a:bodyPr>
          <a:lstStyle/>
          <a:p>
            <a:pPr lvl="0" rtl="0">
              <a:spcBef>
                <a:spcPts val="0"/>
              </a:spcBef>
              <a:buNone/>
            </a:pPr>
            <a:r>
              <a:rPr lang="en"/>
              <a:t>Diabetes (type 2)</a:t>
            </a:r>
          </a:p>
        </p:txBody>
      </p:sp>
      <p:sp>
        <p:nvSpPr>
          <p:cNvPr id="731" name="Shape 731"/>
          <p:cNvSpPr txBox="1">
            <a:spLocks noGrp="1"/>
          </p:cNvSpPr>
          <p:nvPr>
            <p:ph type="subTitle" idx="1"/>
          </p:nvPr>
        </p:nvSpPr>
        <p:spPr>
          <a:xfrm>
            <a:off x="3935300" y="2514600"/>
            <a:ext cx="4896900" cy="1112100"/>
          </a:xfrm>
          <a:prstGeom prst="rect">
            <a:avLst/>
          </a:prstGeom>
        </p:spPr>
        <p:txBody>
          <a:bodyPr lIns="91425" tIns="91425" rIns="91425" bIns="91425" anchor="t" anchorCtr="0">
            <a:noAutofit/>
          </a:bodyPr>
          <a:lstStyle/>
          <a:p>
            <a:pPr lvl="0" rtl="0">
              <a:spcBef>
                <a:spcPts val="0"/>
              </a:spcBef>
              <a:buNone/>
            </a:pPr>
            <a:r>
              <a:rPr lang="en"/>
              <a:t>By: Adrian Angon-Bravo</a:t>
            </a:r>
          </a:p>
        </p:txBody>
      </p:sp>
      <p:pic>
        <p:nvPicPr>
          <p:cNvPr id="732" name="Shape 732" descr="image" title="image"/>
          <p:cNvPicPr preferRelativeResize="0"/>
          <p:nvPr/>
        </p:nvPicPr>
        <p:blipFill>
          <a:blip r:embed="rId3">
            <a:alphaModFix/>
          </a:blip>
          <a:stretch>
            <a:fillRect/>
          </a:stretch>
        </p:blipFill>
        <p:spPr>
          <a:xfrm>
            <a:off x="0" y="2514600"/>
            <a:ext cx="3752850" cy="262890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General info</a:t>
            </a:r>
          </a:p>
        </p:txBody>
      </p:sp>
      <p:sp>
        <p:nvSpPr>
          <p:cNvPr id="738" name="Shape 73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
              <a:t>Having type 2 diabetes means your pancreas can’t make enough insulin to keep your blood glucose at normal levels</a:t>
            </a:r>
          </a:p>
          <a:p>
            <a:pPr marL="457200" lvl="0" indent="-228600" rtl="0">
              <a:spcBef>
                <a:spcPts val="0"/>
              </a:spcBef>
            </a:pPr>
            <a:r>
              <a:rPr lang="en"/>
              <a:t>Most common type of diabetes</a:t>
            </a:r>
          </a:p>
          <a:p>
            <a:pPr marL="457200" lvl="0" indent="-228600" rtl="0">
              <a:spcBef>
                <a:spcPts val="0"/>
              </a:spcBef>
            </a:pPr>
            <a:r>
              <a:rPr lang="en"/>
              <a:t>Some groups are higher at risk to developing than others; African Americans, Latinos, Native Americans, Asian American/Pacific Islanders</a:t>
            </a:r>
          </a:p>
          <a:p>
            <a:pPr marL="457200" lvl="0" indent="-228600" rtl="0">
              <a:spcBef>
                <a:spcPts val="0"/>
              </a:spcBef>
            </a:pPr>
            <a:r>
              <a:rPr lang="en"/>
              <a:t>Primarily affects the pancreas which then cause affect other parts afterward</a:t>
            </a:r>
          </a:p>
          <a:p>
            <a:pPr marL="457200" lvl="0" indent="-228600" rtl="0">
              <a:spcBef>
                <a:spcPts val="0"/>
              </a:spcBef>
            </a:pPr>
            <a:r>
              <a:rPr lang="en"/>
              <a:t>Can be caused by many factors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Not curable, but treatable</a:t>
            </a:r>
          </a:p>
        </p:txBody>
      </p:sp>
      <p:pic>
        <p:nvPicPr>
          <p:cNvPr id="745" name="Shape 745" descr="image" title="image"/>
          <p:cNvPicPr preferRelativeResize="0"/>
          <p:nvPr/>
        </p:nvPicPr>
        <p:blipFill>
          <a:blip r:embed="rId3">
            <a:alphaModFix/>
          </a:blip>
          <a:stretch>
            <a:fillRect/>
          </a:stretch>
        </p:blipFill>
        <p:spPr>
          <a:xfrm>
            <a:off x="1133475" y="1152475"/>
            <a:ext cx="6877050" cy="38671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311708" y="744575"/>
            <a:ext cx="8520599" cy="2052599"/>
          </a:xfrm>
          <a:prstGeom prst="rect">
            <a:avLst/>
          </a:prstGeom>
        </p:spPr>
        <p:txBody>
          <a:bodyPr lIns="91425" tIns="91425" rIns="91425" bIns="91425" anchor="b" anchorCtr="0">
            <a:noAutofit/>
          </a:bodyPr>
          <a:lstStyle/>
          <a:p>
            <a:pPr lvl="0" rtl="0">
              <a:spcBef>
                <a:spcPts val="0"/>
              </a:spcBef>
              <a:buNone/>
            </a:pPr>
            <a:r>
              <a:rPr lang="en"/>
              <a:t> </a:t>
            </a:r>
          </a:p>
        </p:txBody>
      </p:sp>
      <p:sp>
        <p:nvSpPr>
          <p:cNvPr id="181" name="Shape 181"/>
          <p:cNvSpPr txBox="1">
            <a:spLocks noGrp="1"/>
          </p:cNvSpPr>
          <p:nvPr>
            <p:ph type="subTitle" idx="1"/>
          </p:nvPr>
        </p:nvSpPr>
        <p:spPr>
          <a:xfrm>
            <a:off x="311700" y="2834125"/>
            <a:ext cx="8520599" cy="792600"/>
          </a:xfrm>
          <a:prstGeom prst="rect">
            <a:avLst/>
          </a:prstGeom>
        </p:spPr>
        <p:txBody>
          <a:bodyPr lIns="91425" tIns="91425" rIns="91425" bIns="91425" anchor="t" anchorCtr="0">
            <a:noAutofit/>
          </a:bodyPr>
          <a:lstStyle/>
          <a:p>
            <a:pPr lvl="0" rtl="0">
              <a:spcBef>
                <a:spcPts val="0"/>
              </a:spcBef>
              <a:buNone/>
            </a:pPr>
            <a:r>
              <a:rPr lang="en"/>
              <a:t>Rickets</a:t>
            </a:r>
          </a:p>
          <a:p>
            <a:pPr lvl="0" rtl="0">
              <a:spcBef>
                <a:spcPts val="0"/>
              </a:spcBef>
              <a:buNone/>
            </a:pPr>
            <a:r>
              <a:rPr lang="en" sz="1400">
                <a:solidFill>
                  <a:schemeClr val="dk1"/>
                </a:solidFill>
                <a:highlight>
                  <a:srgbClr val="FFFFFF"/>
                </a:highlight>
              </a:rPr>
              <a:t>A softening and weakening of bones in children, usually due to inadequate vitamin D.</a:t>
            </a:r>
          </a:p>
        </p:txBody>
      </p:sp>
      <p:pic>
        <p:nvPicPr>
          <p:cNvPr id="182" name="Shape 182" descr="image" title="image"/>
          <p:cNvPicPr preferRelativeResize="0"/>
          <p:nvPr/>
        </p:nvPicPr>
        <p:blipFill>
          <a:blip r:embed="rId3">
            <a:alphaModFix/>
          </a:blip>
          <a:stretch>
            <a:fillRect/>
          </a:stretch>
        </p:blipFill>
        <p:spPr>
          <a:xfrm>
            <a:off x="311700" y="1224387"/>
            <a:ext cx="2838450" cy="1609725"/>
          </a:xfrm>
          <a:prstGeom prst="rect">
            <a:avLst/>
          </a:prstGeom>
          <a:noFill/>
          <a:ln>
            <a:noFill/>
          </a:ln>
        </p:spPr>
      </p:pic>
      <p:pic>
        <p:nvPicPr>
          <p:cNvPr id="183" name="Shape 183" descr="image" title="image"/>
          <p:cNvPicPr preferRelativeResize="0"/>
          <p:nvPr/>
        </p:nvPicPr>
        <p:blipFill>
          <a:blip r:embed="rId4">
            <a:alphaModFix/>
          </a:blip>
          <a:stretch>
            <a:fillRect/>
          </a:stretch>
        </p:blipFill>
        <p:spPr>
          <a:xfrm>
            <a:off x="6774900" y="744562"/>
            <a:ext cx="2057400" cy="2219325"/>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t>Symptoms/Signs</a:t>
            </a:r>
          </a:p>
        </p:txBody>
      </p:sp>
      <p:sp>
        <p:nvSpPr>
          <p:cNvPr id="751" name="Shape 75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pPr>
            <a:r>
              <a:rPr lang="en"/>
              <a:t>Increased thirst and frequent urination</a:t>
            </a:r>
          </a:p>
          <a:p>
            <a:pPr marL="457200" lvl="0" indent="-228600" rtl="0">
              <a:spcBef>
                <a:spcPts val="0"/>
              </a:spcBef>
            </a:pPr>
            <a:r>
              <a:rPr lang="en"/>
              <a:t>Increased hunger</a:t>
            </a:r>
          </a:p>
          <a:p>
            <a:pPr marL="457200" lvl="0" indent="-228600" rtl="0">
              <a:spcBef>
                <a:spcPts val="0"/>
              </a:spcBef>
            </a:pPr>
            <a:r>
              <a:rPr lang="en"/>
              <a:t>Weight loss</a:t>
            </a:r>
          </a:p>
          <a:p>
            <a:pPr marL="457200" lvl="0" indent="-228600" rtl="0">
              <a:spcBef>
                <a:spcPts val="0"/>
              </a:spcBef>
            </a:pPr>
            <a:r>
              <a:rPr lang="en"/>
              <a:t>Fatigue</a:t>
            </a:r>
          </a:p>
          <a:p>
            <a:pPr marL="457200" lvl="0" indent="-228600" rtl="0">
              <a:spcBef>
                <a:spcPts val="0"/>
              </a:spcBef>
            </a:pPr>
            <a:r>
              <a:rPr lang="en"/>
              <a:t>Blurred vision</a:t>
            </a:r>
          </a:p>
          <a:p>
            <a:pPr marL="457200" lvl="0" indent="-228600" rtl="0">
              <a:spcBef>
                <a:spcPts val="0"/>
              </a:spcBef>
            </a:pPr>
            <a:r>
              <a:rPr lang="en"/>
              <a:t>Slow healing sores and frequent infections</a:t>
            </a:r>
          </a:p>
          <a:p>
            <a:pPr marL="457200" lvl="0" indent="-228600" rtl="0">
              <a:spcBef>
                <a:spcPts val="0"/>
              </a:spcBef>
            </a:pPr>
            <a:r>
              <a:rPr lang="en"/>
              <a:t>Areas of darkened skin</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Shape 756"/>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rtl="0">
              <a:spcBef>
                <a:spcPts val="0"/>
              </a:spcBef>
              <a:buNone/>
            </a:pPr>
            <a:r>
              <a:rPr lang="en"/>
              <a:t>Xerophthaimia</a:t>
            </a:r>
          </a:p>
        </p:txBody>
      </p:sp>
      <p:sp>
        <p:nvSpPr>
          <p:cNvPr id="757" name="Shape 7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rtl="0">
              <a:spcBef>
                <a:spcPts val="0"/>
              </a:spcBef>
              <a:buNone/>
            </a:pPr>
            <a:r>
              <a:rPr lang="en"/>
              <a:t>Jenny and Gabriella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t>What is it?</a:t>
            </a:r>
          </a:p>
        </p:txBody>
      </p:sp>
      <p:sp>
        <p:nvSpPr>
          <p:cNvPr id="763" name="Shape 76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sz="3000">
                <a:solidFill>
                  <a:srgbClr val="222222"/>
                </a:solidFill>
                <a:highlight>
                  <a:srgbClr val="FFFFFF"/>
                </a:highlight>
              </a:rPr>
              <a:t>Abnormal dryness of the conjunctiva and cornea of the eye, with inflammation and ridge formation, typically associated with vitamin A deficiency.</a:t>
            </a:r>
          </a:p>
        </p:txBody>
      </p:sp>
      <p:pic>
        <p:nvPicPr>
          <p:cNvPr id="764" name="Shape 764" descr="image" title="image"/>
          <p:cNvPicPr preferRelativeResize="0"/>
          <p:nvPr/>
        </p:nvPicPr>
        <p:blipFill>
          <a:blip r:embed="rId3">
            <a:alphaModFix amt="49000"/>
          </a:blip>
          <a:stretch>
            <a:fillRect/>
          </a:stretch>
        </p:blipFill>
        <p:spPr>
          <a:xfrm>
            <a:off x="1324300" y="0"/>
            <a:ext cx="6194449" cy="5143500"/>
          </a:xfrm>
          <a:prstGeom prst="rect">
            <a:avLst/>
          </a:prstGeom>
          <a:noFill/>
          <a:ln>
            <a:noFill/>
          </a:ln>
        </p:spPr>
      </p:pic>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title"/>
          </p:nvPr>
        </p:nvSpPr>
        <p:spPr>
          <a:xfrm>
            <a:off x="3147150" y="343875"/>
            <a:ext cx="2849699" cy="748200"/>
          </a:xfrm>
          <a:prstGeom prst="rect">
            <a:avLst/>
          </a:prstGeom>
        </p:spPr>
        <p:txBody>
          <a:bodyPr lIns="91425" tIns="91425" rIns="91425" bIns="91425" anchor="t" anchorCtr="0">
            <a:noAutofit/>
          </a:bodyPr>
          <a:lstStyle/>
          <a:p>
            <a:pPr lvl="0" rtl="0">
              <a:spcBef>
                <a:spcPts val="0"/>
              </a:spcBef>
              <a:buNone/>
            </a:pPr>
            <a:r>
              <a:rPr lang="en"/>
              <a:t>Where it’s common </a:t>
            </a:r>
          </a:p>
        </p:txBody>
      </p:sp>
      <p:sp>
        <p:nvSpPr>
          <p:cNvPr id="770" name="Shape 770"/>
          <p:cNvSpPr txBox="1"/>
          <p:nvPr/>
        </p:nvSpPr>
        <p:spPr>
          <a:xfrm>
            <a:off x="1529100" y="1485450"/>
            <a:ext cx="6085799" cy="2438399"/>
          </a:xfrm>
          <a:prstGeom prst="rect">
            <a:avLst/>
          </a:prstGeom>
          <a:solidFill>
            <a:schemeClr val="dk1"/>
          </a:solidFill>
          <a:ln>
            <a:noFill/>
          </a:ln>
        </p:spPr>
        <p:txBody>
          <a:bodyPr lIns="91425" tIns="91425" rIns="91425" bIns="91425" anchor="t" anchorCtr="0">
            <a:noAutofit/>
          </a:bodyPr>
          <a:lstStyle/>
          <a:p>
            <a:pPr marL="457200" lvl="0" indent="-381000" rtl="0">
              <a:spcBef>
                <a:spcPts val="0"/>
              </a:spcBef>
              <a:buSzPct val="100000"/>
              <a:buFont typeface="Source Code Pro"/>
              <a:buChar char="-"/>
            </a:pPr>
            <a:r>
              <a:rPr lang="en" sz="2400">
                <a:latin typeface="Source Code Pro"/>
                <a:ea typeface="Source Code Pro"/>
                <a:cs typeface="Source Code Pro"/>
                <a:sym typeface="Source Code Pro"/>
              </a:rPr>
              <a:t>Affects people worldwide </a:t>
            </a:r>
          </a:p>
          <a:p>
            <a:pPr marL="457200" lvl="0" indent="-381000" rtl="0">
              <a:spcBef>
                <a:spcPts val="0"/>
              </a:spcBef>
              <a:buSzPct val="100000"/>
              <a:buFont typeface="Source Code Pro"/>
              <a:buChar char="-"/>
            </a:pPr>
            <a:r>
              <a:rPr lang="en" sz="2400">
                <a:latin typeface="Source Code Pro"/>
                <a:ea typeface="Source Code Pro"/>
                <a:cs typeface="Source Code Pro"/>
                <a:sym typeface="Source Code Pro"/>
              </a:rPr>
              <a:t>More common in developing countries such as parts of Africa and the South Pacific</a:t>
            </a:r>
          </a:p>
          <a:p>
            <a:pPr marL="457200" lvl="0" indent="-381000" rtl="0">
              <a:spcBef>
                <a:spcPts val="0"/>
              </a:spcBef>
              <a:buSzPct val="100000"/>
              <a:buFont typeface="Source Code Pro"/>
              <a:buChar char="-"/>
            </a:pPr>
            <a:r>
              <a:rPr lang="en" sz="2400">
                <a:latin typeface="Source Code Pro"/>
                <a:ea typeface="Source Code Pro"/>
                <a:cs typeface="Source Code Pro"/>
                <a:sym typeface="Source Code Pro"/>
              </a:rPr>
              <a:t>Common in infants and elderly people</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title"/>
          </p:nvPr>
        </p:nvSpPr>
        <p:spPr>
          <a:xfrm>
            <a:off x="3485400" y="462375"/>
            <a:ext cx="2173199" cy="755699"/>
          </a:xfrm>
          <a:prstGeom prst="rect">
            <a:avLst/>
          </a:prstGeom>
        </p:spPr>
        <p:txBody>
          <a:bodyPr lIns="91425" tIns="91425" rIns="91425" bIns="91425" anchor="b" anchorCtr="0">
            <a:noAutofit/>
          </a:bodyPr>
          <a:lstStyle/>
          <a:p>
            <a:pPr marL="0" lvl="0" indent="0" rtl="0">
              <a:spcBef>
                <a:spcPts val="0"/>
              </a:spcBef>
              <a:buNone/>
            </a:pPr>
            <a:r>
              <a:rPr lang="en" sz="3600"/>
              <a:t>Signs/Symptoms</a:t>
            </a:r>
            <a:r>
              <a:rPr lang="en"/>
              <a:t> </a:t>
            </a:r>
          </a:p>
        </p:txBody>
      </p:sp>
      <p:sp>
        <p:nvSpPr>
          <p:cNvPr id="776" name="Shape 776"/>
          <p:cNvSpPr txBox="1">
            <a:spLocks noGrp="1"/>
          </p:cNvSpPr>
          <p:nvPr>
            <p:ph type="body" idx="1"/>
          </p:nvPr>
        </p:nvSpPr>
        <p:spPr>
          <a:xfrm>
            <a:off x="1599900" y="1351200"/>
            <a:ext cx="5944200" cy="3582750"/>
          </a:xfrm>
          <a:prstGeom prst="rect">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68300" rtl="0">
              <a:spcBef>
                <a:spcPts val="0"/>
              </a:spcBef>
              <a:buSzPct val="100000"/>
              <a:buChar char="-"/>
            </a:pPr>
            <a:r>
              <a:rPr lang="en" sz="2200">
                <a:solidFill>
                  <a:schemeClr val="accent1">
                    <a:lumMod val="90000"/>
                    <a:lumOff val="10000"/>
                  </a:schemeClr>
                </a:solidFill>
              </a:rPr>
              <a:t>Irritation in the eye </a:t>
            </a:r>
          </a:p>
          <a:p>
            <a:pPr marL="457200" lvl="0" indent="-368300" rtl="0">
              <a:spcBef>
                <a:spcPts val="0"/>
              </a:spcBef>
              <a:buSzPct val="100000"/>
              <a:buChar char="-"/>
            </a:pPr>
            <a:r>
              <a:rPr lang="en" sz="2200">
                <a:solidFill>
                  <a:schemeClr val="accent1">
                    <a:lumMod val="90000"/>
                    <a:lumOff val="10000"/>
                  </a:schemeClr>
                </a:solidFill>
              </a:rPr>
              <a:t>Dryness of the cornea </a:t>
            </a:r>
          </a:p>
          <a:p>
            <a:pPr marL="457200" lvl="0" indent="-368300" rtl="0">
              <a:spcBef>
                <a:spcPts val="0"/>
              </a:spcBef>
              <a:buSzPct val="100000"/>
              <a:buChar char="-"/>
            </a:pPr>
            <a:r>
              <a:rPr lang="en" sz="2200">
                <a:solidFill>
                  <a:schemeClr val="accent1">
                    <a:lumMod val="90000"/>
                    <a:lumOff val="10000"/>
                  </a:schemeClr>
                </a:solidFill>
              </a:rPr>
              <a:t>Night blindness </a:t>
            </a:r>
          </a:p>
          <a:p>
            <a:pPr marL="457200" lvl="0" indent="-368300" rtl="0">
              <a:spcBef>
                <a:spcPts val="0"/>
              </a:spcBef>
              <a:buSzPct val="100000"/>
              <a:buChar char="-"/>
            </a:pPr>
            <a:r>
              <a:rPr lang="en" sz="2200">
                <a:solidFill>
                  <a:schemeClr val="accent1">
                    <a:lumMod val="90000"/>
                    <a:lumOff val="10000"/>
                  </a:schemeClr>
                </a:solidFill>
              </a:rPr>
              <a:t>Increased sensitivity to direct light</a:t>
            </a:r>
          </a:p>
          <a:p>
            <a:pPr marL="457200" lvl="0" indent="-368300" rtl="0">
              <a:spcBef>
                <a:spcPts val="0"/>
              </a:spcBef>
              <a:buSzPct val="100000"/>
              <a:buChar char="-"/>
            </a:pPr>
            <a:r>
              <a:rPr lang="en" sz="2200">
                <a:solidFill>
                  <a:schemeClr val="accent1">
                    <a:lumMod val="90000"/>
                    <a:lumOff val="10000"/>
                  </a:schemeClr>
                </a:solidFill>
              </a:rPr>
              <a:t>Can cause complete blindness in extreme cases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4106550" y="483275"/>
            <a:ext cx="1474200" cy="690599"/>
          </a:xfrm>
          <a:prstGeom prst="rect">
            <a:avLst/>
          </a:prstGeom>
        </p:spPr>
        <p:txBody>
          <a:bodyPr lIns="91425" tIns="91425" rIns="91425" bIns="91425" anchor="b" anchorCtr="0">
            <a:noAutofit/>
          </a:bodyPr>
          <a:lstStyle/>
          <a:p>
            <a:pPr lvl="0" rtl="0">
              <a:spcBef>
                <a:spcPts val="0"/>
              </a:spcBef>
              <a:buNone/>
            </a:pPr>
            <a:r>
              <a:rPr lang="en" sz="4800"/>
              <a:t>Causes</a:t>
            </a:r>
            <a:r>
              <a:rPr lang="en"/>
              <a:t> </a:t>
            </a:r>
          </a:p>
        </p:txBody>
      </p:sp>
      <p:sp>
        <p:nvSpPr>
          <p:cNvPr id="782" name="Shape 782"/>
          <p:cNvSpPr txBox="1">
            <a:spLocks noGrp="1"/>
          </p:cNvSpPr>
          <p:nvPr>
            <p:ph type="body" idx="1"/>
          </p:nvPr>
        </p:nvSpPr>
        <p:spPr>
          <a:xfrm>
            <a:off x="2395050" y="1173875"/>
            <a:ext cx="4947299" cy="34593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b="1"/>
              <a:t>-</a:t>
            </a:r>
            <a:r>
              <a:rPr lang="en" sz="1800" b="1"/>
              <a:t>Deficiency in Vitamin A</a:t>
            </a:r>
          </a:p>
          <a:p>
            <a:pPr lvl="0" rtl="0">
              <a:spcBef>
                <a:spcPts val="0"/>
              </a:spcBef>
              <a:buNone/>
            </a:pPr>
            <a:r>
              <a:rPr lang="en" sz="1800" b="1"/>
              <a:t>-Autoimmune Diseases</a:t>
            </a:r>
          </a:p>
          <a:p>
            <a:pPr lvl="0" rtl="0">
              <a:spcBef>
                <a:spcPts val="0"/>
              </a:spcBef>
              <a:buNone/>
            </a:pPr>
            <a:r>
              <a:rPr lang="en" sz="1800" b="1"/>
              <a:t>-Past injuries</a:t>
            </a:r>
          </a:p>
          <a:p>
            <a:pPr lvl="0" rtl="0">
              <a:spcBef>
                <a:spcPts val="0"/>
              </a:spcBef>
              <a:buNone/>
            </a:pPr>
            <a:r>
              <a:rPr lang="en" sz="1800" b="1"/>
              <a:t>-Getting older</a:t>
            </a:r>
          </a:p>
          <a:p>
            <a:pPr lvl="0" rtl="0">
              <a:spcBef>
                <a:spcPts val="0"/>
              </a:spcBef>
              <a:buNone/>
            </a:pPr>
            <a:r>
              <a:rPr lang="en" sz="1800" b="1"/>
              <a:t>-Disorders of the Endocrine system </a:t>
            </a:r>
          </a:p>
          <a:p>
            <a:pPr lvl="0" rtl="0">
              <a:spcBef>
                <a:spcPts val="0"/>
              </a:spcBef>
              <a:buNone/>
            </a:pPr>
            <a:r>
              <a:rPr lang="en" sz="1800" b="1"/>
              <a:t>-Chemical or thermal burns</a:t>
            </a:r>
          </a:p>
          <a:p>
            <a:pPr lvl="0" rtl="0">
              <a:spcBef>
                <a:spcPts val="0"/>
              </a:spcBef>
              <a:buNone/>
            </a:pPr>
            <a:r>
              <a:rPr lang="en" sz="1800" b="1"/>
              <a:t>-Regular intake of drugs  </a:t>
            </a:r>
            <a:r>
              <a:rPr lang="en" sz="1800"/>
              <a:t> </a:t>
            </a:r>
          </a:p>
        </p:txBody>
      </p:sp>
      <p:pic>
        <p:nvPicPr>
          <p:cNvPr id="783" name="Shape 783" descr="image" title="image"/>
          <p:cNvPicPr preferRelativeResize="0"/>
          <p:nvPr/>
        </p:nvPicPr>
        <p:blipFill>
          <a:blip r:embed="rId3">
            <a:alphaModFix amt="41000"/>
          </a:blip>
          <a:stretch>
            <a:fillRect/>
          </a:stretch>
        </p:blipFill>
        <p:spPr>
          <a:xfrm>
            <a:off x="846362" y="65450"/>
            <a:ext cx="7316073" cy="5143500"/>
          </a:xfrm>
          <a:prstGeom prst="rect">
            <a:avLst/>
          </a:prstGeom>
          <a:noFill/>
          <a:ln>
            <a:noFill/>
          </a:ln>
        </p:spPr>
      </p:pic>
      <p:sp>
        <p:nvSpPr>
          <p:cNvPr id="784" name="Shape 784"/>
          <p:cNvSpPr txBox="1"/>
          <p:nvPr/>
        </p:nvSpPr>
        <p:spPr>
          <a:xfrm>
            <a:off x="-5557750" y="1381000"/>
            <a:ext cx="6627900" cy="7734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title"/>
          </p:nvPr>
        </p:nvSpPr>
        <p:spPr>
          <a:xfrm>
            <a:off x="323200" y="578600"/>
            <a:ext cx="7271100" cy="755699"/>
          </a:xfrm>
          <a:prstGeom prst="rect">
            <a:avLst/>
          </a:prstGeom>
        </p:spPr>
        <p:txBody>
          <a:bodyPr lIns="91425" tIns="91425" rIns="91425" bIns="91425" anchor="b" anchorCtr="0">
            <a:noAutofit/>
          </a:bodyPr>
          <a:lstStyle/>
          <a:p>
            <a:pPr lvl="0" rtl="0">
              <a:spcBef>
                <a:spcPts val="0"/>
              </a:spcBef>
              <a:buNone/>
            </a:pPr>
            <a:r>
              <a:rPr lang="en" sz="4800" dirty="0"/>
              <a:t>Treatment</a:t>
            </a:r>
          </a:p>
        </p:txBody>
      </p:sp>
      <p:sp>
        <p:nvSpPr>
          <p:cNvPr id="790" name="Shape 790"/>
          <p:cNvSpPr txBox="1">
            <a:spLocks noGrp="1"/>
          </p:cNvSpPr>
          <p:nvPr>
            <p:ph type="body" idx="1"/>
          </p:nvPr>
        </p:nvSpPr>
        <p:spPr>
          <a:xfrm>
            <a:off x="457200" y="1200150"/>
            <a:ext cx="7743900" cy="3733800"/>
          </a:xfrm>
          <a:prstGeom prst="rect">
            <a:avLst/>
          </a:prstGeom>
        </p:spPr>
        <p:txBody>
          <a:bodyPr lIns="91425" tIns="91425" rIns="91425" bIns="91425" anchor="t" anchorCtr="0">
            <a:noAutofit/>
          </a:bodyPr>
          <a:lstStyle/>
          <a:p>
            <a:pPr marL="457200" lvl="0" indent="-368300" rtl="0">
              <a:spcBef>
                <a:spcPts val="0"/>
              </a:spcBef>
              <a:buSzPct val="100000"/>
              <a:buChar char="-"/>
            </a:pPr>
            <a:r>
              <a:rPr lang="en" sz="2200" dirty="0">
                <a:solidFill>
                  <a:schemeClr val="accent1">
                    <a:lumMod val="90000"/>
                    <a:lumOff val="10000"/>
                  </a:schemeClr>
                </a:solidFill>
              </a:rPr>
              <a:t>Increase the amount of your vitamin A intake.</a:t>
            </a:r>
          </a:p>
          <a:p>
            <a:pPr marL="457200" lvl="0" indent="-368300" rtl="0">
              <a:spcBef>
                <a:spcPts val="0"/>
              </a:spcBef>
              <a:buSzPct val="100000"/>
              <a:buChar char="-"/>
            </a:pPr>
            <a:r>
              <a:rPr lang="en" sz="2200" dirty="0">
                <a:solidFill>
                  <a:schemeClr val="accent1">
                    <a:lumMod val="90000"/>
                    <a:lumOff val="10000"/>
                  </a:schemeClr>
                </a:solidFill>
              </a:rPr>
              <a:t>Application of certain topical antibiotics to prevent bacterial infections.</a:t>
            </a:r>
          </a:p>
          <a:p>
            <a:pPr marL="457200" lvl="0" indent="-368300" rtl="0">
              <a:spcBef>
                <a:spcPts val="0"/>
              </a:spcBef>
              <a:buSzPct val="100000"/>
              <a:buChar char="-"/>
            </a:pPr>
            <a:r>
              <a:rPr lang="en" sz="2200" dirty="0">
                <a:solidFill>
                  <a:schemeClr val="accent1">
                    <a:lumMod val="90000"/>
                    <a:lumOff val="10000"/>
                  </a:schemeClr>
                </a:solidFill>
              </a:rPr>
              <a:t>Wear dark sunglasses when outdoors to prevent direct contact with sunlight.</a:t>
            </a:r>
          </a:p>
          <a:p>
            <a:pPr marL="457200" lvl="0" indent="-368300" rtl="0">
              <a:spcBef>
                <a:spcPts val="0"/>
              </a:spcBef>
              <a:buSzPct val="100000"/>
              <a:buChar char="-"/>
            </a:pPr>
            <a:r>
              <a:rPr lang="en" sz="2200" dirty="0">
                <a:solidFill>
                  <a:schemeClr val="accent1">
                    <a:lumMod val="90000"/>
                    <a:lumOff val="10000"/>
                  </a:schemeClr>
                </a:solidFill>
              </a:rPr>
              <a:t>Sleep with a humidifier to aleviate excessive dryness.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endParaRPr/>
          </a:p>
        </p:txBody>
      </p:sp>
      <p:sp>
        <p:nvSpPr>
          <p:cNvPr id="189" name="Shape 18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Rickets is commonly found in India, The Middle East, and Africa</a:t>
            </a:r>
          </a:p>
          <a:p>
            <a:pPr lvl="0" rtl="0">
              <a:spcBef>
                <a:spcPts val="0"/>
              </a:spcBef>
              <a:buNone/>
            </a:pPr>
            <a:r>
              <a:rPr lang="en"/>
              <a:t>Rickets is common in young children aged 6-24 months, and is caused by a Calcium, Phosphate, of Vitamin D deficiency.</a:t>
            </a:r>
          </a:p>
          <a:p>
            <a:pPr lvl="0" rtl="0">
              <a:spcBef>
                <a:spcPts val="0"/>
              </a:spcBef>
              <a:buNone/>
            </a:pPr>
            <a:r>
              <a:rPr lang="en"/>
              <a:t>Signs - Dental deformities, Delayed formation of teeth, impaired growth, skeletal deformities (most commonly bowlegs), Involuntary muscle contractions, seizures.</a:t>
            </a:r>
          </a:p>
          <a:p>
            <a:pPr lvl="0" rtl="0">
              <a:spcBef>
                <a:spcPts val="0"/>
              </a:spcBef>
              <a:buNone/>
            </a:pPr>
            <a:r>
              <a:rPr lang="en"/>
              <a:t>Symptoms - Bone pain, tenderness, decreased muscle strength.</a:t>
            </a:r>
          </a:p>
          <a:p>
            <a:pPr lvl="0" rtl="0">
              <a:spcBef>
                <a:spcPts val="0"/>
              </a:spcBef>
              <a:buNone/>
            </a:pP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Rickets most commonly affects the legs, giving them a bowed appearance, but can also affect the skull, spine, and the ribcage.</a:t>
            </a:r>
          </a:p>
          <a:p>
            <a:pPr lvl="0" rtl="0">
              <a:spcBef>
                <a:spcPts val="0"/>
              </a:spcBef>
              <a:buNone/>
            </a:pPr>
            <a:r>
              <a:rPr lang="en"/>
              <a:t>Rickets can be cured if the problem is resolved before any permanent damage is done to the bone structure. This usually includes increasing a child’s vitamin D and calcium intake.</a:t>
            </a:r>
          </a:p>
          <a:p>
            <a:pPr lvl="0" rtl="0">
              <a:spcBef>
                <a:spcPts val="0"/>
              </a:spcBef>
              <a:buNone/>
            </a:pPr>
            <a:r>
              <a:rPr lang="en"/>
              <a:t>The treatment is to increase vitamin D and calcium intake, or possibly surgery if the bone structure has been compromised.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rtl="0">
              <a:spcBef>
                <a:spcPts val="0"/>
              </a:spcBef>
              <a:buNone/>
            </a:pPr>
            <a:r>
              <a:rPr lang="en"/>
              <a:t>Goiter</a:t>
            </a:r>
          </a:p>
        </p:txBody>
      </p:sp>
      <p:sp>
        <p:nvSpPr>
          <p:cNvPr id="259" name="Shape 259"/>
          <p:cNvSpPr txBox="1">
            <a:spLocks noGrp="1"/>
          </p:cNvSpPr>
          <p:nvPr>
            <p:ph type="subTitle" idx="1"/>
          </p:nvPr>
        </p:nvSpPr>
        <p:spPr>
          <a:xfrm>
            <a:off x="152400" y="2752874"/>
            <a:ext cx="4191000" cy="432899"/>
          </a:xfrm>
          <a:prstGeom prst="rect">
            <a:avLst/>
          </a:prstGeom>
        </p:spPr>
        <p:txBody>
          <a:bodyPr lIns="91425" tIns="91425" rIns="91425" bIns="91425" anchor="t" anchorCtr="0">
            <a:noAutofit/>
          </a:bodyPr>
          <a:lstStyle/>
          <a:p>
            <a:pPr lvl="0" rtl="0">
              <a:spcBef>
                <a:spcPts val="0"/>
              </a:spcBef>
              <a:buNone/>
            </a:pPr>
            <a:r>
              <a:rPr lang="en"/>
              <a:t>Alexandra Millett and Wyatt Colangelo </a:t>
            </a:r>
          </a:p>
        </p:txBody>
      </p:sp>
      <p:pic>
        <p:nvPicPr>
          <p:cNvPr id="260" name="Shape 260" descr="image" title="image"/>
          <p:cNvPicPr preferRelativeResize="0"/>
          <p:nvPr/>
        </p:nvPicPr>
        <p:blipFill>
          <a:blip r:embed="rId3">
            <a:alphaModFix/>
          </a:blip>
          <a:stretch>
            <a:fillRect/>
          </a:stretch>
        </p:blipFill>
        <p:spPr>
          <a:xfrm>
            <a:off x="5029200" y="666750"/>
            <a:ext cx="2963474" cy="39592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a:t>Who it affects/Parts of Body Affected </a:t>
            </a:r>
          </a:p>
        </p:txBody>
      </p:sp>
      <p:sp>
        <p:nvSpPr>
          <p:cNvPr id="266" name="Shape 266"/>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marL="457200" lvl="0" indent="-228600" rtl="0">
              <a:spcBef>
                <a:spcPts val="0"/>
              </a:spcBef>
              <a:buSzPct val="100000"/>
            </a:pPr>
            <a:r>
              <a:rPr lang="en" sz="3000"/>
              <a:t>Usually more common in women but still occurs in men </a:t>
            </a:r>
          </a:p>
          <a:p>
            <a:pPr marL="457200" lvl="0" indent="-228600" rtl="0">
              <a:spcBef>
                <a:spcPts val="0"/>
              </a:spcBef>
              <a:buSzPct val="100000"/>
            </a:pPr>
            <a:r>
              <a:rPr lang="en" sz="3000"/>
              <a:t>Affects the thyroid gland (Large growth)</a:t>
            </a:r>
          </a:p>
          <a:p>
            <a:pPr lvl="0" rtl="0">
              <a:spcBef>
                <a:spcPts val="0"/>
              </a:spcBef>
              <a:buNone/>
            </a:pPr>
            <a:endParaRPr sz="3000"/>
          </a:p>
        </p:txBody>
      </p:sp>
    </p:spTree>
  </p:cSld>
  <p:clrMapOvr>
    <a:masterClrMapping/>
  </p:clrMapOvr>
  <p:transition spd="slow">
    <p:cut/>
  </p:transition>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eometric">
  <a:themeElements>
    <a:clrScheme name="Custom 34">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323232"/>
      </a:hlink>
      <a:folHlink>
        <a:srgbClr val="2A39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each-day">
  <a:themeElements>
    <a:clrScheme name="Custom 36">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7030A0"/>
      </a:hlink>
      <a:folHlink>
        <a:srgbClr val="741C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2642</Words>
  <Application>Microsoft Office PowerPoint</Application>
  <PresentationFormat>On-screen Show (16:9)</PresentationFormat>
  <Paragraphs>285</Paragraphs>
  <Slides>56</Slides>
  <Notes>56</Notes>
  <HiddenSlides>0</HiddenSlides>
  <MMClips>0</MMClips>
  <ScaleCrop>false</ScaleCrop>
  <HeadingPairs>
    <vt:vector size="6" baseType="variant">
      <vt:variant>
        <vt:lpstr>Fonts Used</vt:lpstr>
      </vt:variant>
      <vt:variant>
        <vt:i4>17</vt:i4>
      </vt:variant>
      <vt:variant>
        <vt:lpstr>Theme</vt:lpstr>
      </vt:variant>
      <vt:variant>
        <vt:i4>8</vt:i4>
      </vt:variant>
      <vt:variant>
        <vt:lpstr>Slide Titles</vt:lpstr>
      </vt:variant>
      <vt:variant>
        <vt:i4>56</vt:i4>
      </vt:variant>
    </vt:vector>
  </HeadingPairs>
  <TitlesOfParts>
    <vt:vector size="81" baseType="lpstr">
      <vt:lpstr>Arial</vt:lpstr>
      <vt:lpstr>Verdana</vt:lpstr>
      <vt:lpstr>Average</vt:lpstr>
      <vt:lpstr>Source Code Pro</vt:lpstr>
      <vt:lpstr>PT Sans Narrow</vt:lpstr>
      <vt:lpstr>Oswald</vt:lpstr>
      <vt:lpstr>Indie Flower</vt:lpstr>
      <vt:lpstr>Lato</vt:lpstr>
      <vt:lpstr>Proxima Nova</vt:lpstr>
      <vt:lpstr>Georgia</vt:lpstr>
      <vt:lpstr>Playfair Display</vt:lpstr>
      <vt:lpstr>Open Sans</vt:lpstr>
      <vt:lpstr>Shadows Into Light</vt:lpstr>
      <vt:lpstr>Amatic SC</vt:lpstr>
      <vt:lpstr>Times New Roman</vt:lpstr>
      <vt:lpstr>Roboto</vt:lpstr>
      <vt:lpstr>Alfa Slab One</vt:lpstr>
      <vt:lpstr>gameday</vt:lpstr>
      <vt:lpstr>tropic</vt:lpstr>
      <vt:lpstr>simple-light-2</vt:lpstr>
      <vt:lpstr>material</vt:lpstr>
      <vt:lpstr>coral</vt:lpstr>
      <vt:lpstr>geometric</vt:lpstr>
      <vt:lpstr>beach-day</vt:lpstr>
      <vt:lpstr>slate</vt:lpstr>
      <vt:lpstr>Kwashiorkor</vt:lpstr>
      <vt:lpstr>Scurvy</vt:lpstr>
      <vt:lpstr>PowerPoint Presentation</vt:lpstr>
      <vt:lpstr>PowerPoint Presentation</vt:lpstr>
      <vt:lpstr> </vt:lpstr>
      <vt:lpstr>PowerPoint Presentation</vt:lpstr>
      <vt:lpstr>PowerPoint Presentation</vt:lpstr>
      <vt:lpstr>Goiter</vt:lpstr>
      <vt:lpstr>Who it affects/Parts of Body Affected </vt:lpstr>
      <vt:lpstr>Treatment and Cures</vt:lpstr>
      <vt:lpstr>Symptoms/Signs </vt:lpstr>
      <vt:lpstr>Causes</vt:lpstr>
      <vt:lpstr>Where it is found</vt:lpstr>
      <vt:lpstr>Cretinism</vt:lpstr>
      <vt:lpstr>Cretinism</vt:lpstr>
      <vt:lpstr>Defective Blood Clotting</vt:lpstr>
      <vt:lpstr>PowerPoint Presentation</vt:lpstr>
      <vt:lpstr>Symptoms and Signs</vt:lpstr>
      <vt:lpstr>Cause of Bleeding Disorders</vt:lpstr>
      <vt:lpstr>Parts of the Body Affected</vt:lpstr>
      <vt:lpstr>Who it affects</vt:lpstr>
      <vt:lpstr>Treatment and Cures</vt:lpstr>
      <vt:lpstr>Obesity</vt:lpstr>
      <vt:lpstr>Places it is common</vt:lpstr>
      <vt:lpstr>Symptoms/Signs</vt:lpstr>
      <vt:lpstr>Cause</vt:lpstr>
      <vt:lpstr>Who it affects</vt:lpstr>
      <vt:lpstr>Parts of the body affected</vt:lpstr>
      <vt:lpstr>Cure? How?</vt:lpstr>
      <vt:lpstr>Treatment</vt:lpstr>
      <vt:lpstr>Treatment</vt:lpstr>
      <vt:lpstr>Anemia</vt:lpstr>
      <vt:lpstr>What It is</vt:lpstr>
      <vt:lpstr>Cause and who it affects</vt:lpstr>
      <vt:lpstr>PowerPoint Presentation</vt:lpstr>
      <vt:lpstr>treatment and cure</vt:lpstr>
      <vt:lpstr>Disease: Pellagra</vt:lpstr>
      <vt:lpstr>Symptoms/Signs</vt:lpstr>
      <vt:lpstr>Cause/What gets affected</vt:lpstr>
      <vt:lpstr>Beriberi</vt:lpstr>
      <vt:lpstr>PowerPoint Presentation</vt:lpstr>
      <vt:lpstr>PowerPoint Presentation</vt:lpstr>
      <vt:lpstr>Marasmus</vt:lpstr>
      <vt:lpstr>What is Marasmus</vt:lpstr>
      <vt:lpstr>What does it affect</vt:lpstr>
      <vt:lpstr>Treatment </vt:lpstr>
      <vt:lpstr>Diabetes (type 2)</vt:lpstr>
      <vt:lpstr>General info</vt:lpstr>
      <vt:lpstr>Not curable, but treatable</vt:lpstr>
      <vt:lpstr>Symptoms/Signs</vt:lpstr>
      <vt:lpstr>Xerophthaimia</vt:lpstr>
      <vt:lpstr>What is it?</vt:lpstr>
      <vt:lpstr>Where it’s common </vt:lpstr>
      <vt:lpstr>Signs/Symptoms </vt:lpstr>
      <vt:lpstr>Causes </vt:lpstr>
      <vt:lpstr>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Diseases Powerpoint 1A</dc:title>
  <dc:creator>Sferra, Meredith</dc:creator>
  <cp:lastModifiedBy>Swerdlow, Greg</cp:lastModifiedBy>
  <cp:revision>7</cp:revision>
  <dcterms:modified xsi:type="dcterms:W3CDTF">2023-06-07T16:23:42Z</dcterms:modified>
</cp:coreProperties>
</file>